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s/comment1.xml" ContentType="application/vnd.openxmlformats-officedocument.presentationml.comment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12" r:id="rId2"/>
    <p:sldMasterId id="2147483742" r:id="rId3"/>
  </p:sldMasterIdLst>
  <p:notesMasterIdLst>
    <p:notesMasterId r:id="rId18"/>
  </p:notesMasterIdLst>
  <p:sldIdLst>
    <p:sldId id="258" r:id="rId4"/>
    <p:sldId id="1822" r:id="rId5"/>
    <p:sldId id="1973" r:id="rId6"/>
    <p:sldId id="1824" r:id="rId7"/>
    <p:sldId id="1865" r:id="rId8"/>
    <p:sldId id="1974" r:id="rId9"/>
    <p:sldId id="1975" r:id="rId10"/>
    <p:sldId id="1976" r:id="rId11"/>
    <p:sldId id="1977" r:id="rId12"/>
    <p:sldId id="1978" r:id="rId13"/>
    <p:sldId id="1979" r:id="rId14"/>
    <p:sldId id="1980" r:id="rId15"/>
    <p:sldId id="1981" r:id="rId16"/>
    <p:sldId id="28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e, John" initials="HJ" lastIdx="6" clrIdx="0">
    <p:extLst>
      <p:ext uri="{19B8F6BF-5375-455C-9EA6-DF929625EA0E}">
        <p15:presenceInfo xmlns:p15="http://schemas.microsoft.com/office/powerpoint/2012/main" userId="S-1-5-21-2338163137-2684688362-157462135-61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AB"/>
    <a:srgbClr val="0042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34" autoAdjust="0"/>
    <p:restoredTop sz="85444" autoAdjust="0"/>
  </p:normalViewPr>
  <p:slideViewPr>
    <p:cSldViewPr snapToGrid="0" showGuides="1">
      <p:cViewPr varScale="1">
        <p:scale>
          <a:sx n="102" d="100"/>
          <a:sy n="102" d="100"/>
        </p:scale>
        <p:origin x="1700" y="6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69"/>
    </p:cViewPr>
  </p:sorter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 Id="rId27" Type="http://schemas.openxmlformats.org/officeDocument/2006/relationships/customXml" Target="../customXml/item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16T21:00:28.340" idx="5">
    <p:pos x="945" y="341"/>
    <p:text>Maybe add row for bank swallow and note that generall the Sacramento River banks provide potential habitat but will be ultimately based on field surveys.</p:text>
    <p:extLst>
      <p:ext uri="{C676402C-5697-4E1C-873F-D02D1690AC5C}">
        <p15:threadingInfo xmlns:p15="http://schemas.microsoft.com/office/powerpoint/2012/main" timeZoneBias="420"/>
      </p:ext>
    </p:extLst>
  </p:cm>
  <p:cm authorId="1" dt="2019-06-16T21:06:00.413" idx="6">
    <p:pos x="945" y="629"/>
    <p:text>Need to add palmate bracted bird's beek. Note model will assume some portion of grasslands contain saline-alkali seasonal wetlands.</p:text>
    <p:extLst>
      <p:ext uri="{C676402C-5697-4E1C-873F-D02D1690AC5C}">
        <p15:threadingInfo xmlns:p15="http://schemas.microsoft.com/office/powerpoint/2012/main" timeZoneBias="420">
          <p15:parentCm authorId="1" idx="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9EDDE-B541-45A8-825E-16A7F6A7AD53}" type="datetimeFigureOut">
              <a:rPr lang="en-US" smtClean="0"/>
              <a:t>6/17/2019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84BC4-20D9-4648-81AC-675EC5C51969}" type="slidenum">
              <a:rPr lang="en-US" smtClean="0"/>
              <a:t>‹#›</a:t>
            </a:fld>
            <a:endParaRPr lang="en-US"/>
          </a:p>
        </p:txBody>
      </p:sp>
    </p:spTree>
    <p:extLst>
      <p:ext uri="{BB962C8B-B14F-4D97-AF65-F5344CB8AC3E}">
        <p14:creationId xmlns:p14="http://schemas.microsoft.com/office/powerpoint/2010/main" val="72144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E537C5B1-C832-47E5-95A8-75CF4841ADE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7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3050" y="673100"/>
            <a:ext cx="4391025" cy="3294063"/>
          </a:xfrm>
        </p:spPr>
      </p:sp>
      <p:sp>
        <p:nvSpPr>
          <p:cNvPr id="3" name="Notes Placeholder 2"/>
          <p:cNvSpPr>
            <a:spLocks noGrp="1"/>
          </p:cNvSpPr>
          <p:nvPr>
            <p:ph type="body" idx="1"/>
          </p:nvPr>
        </p:nvSpPr>
        <p:spPr/>
        <p:txBody>
          <a:bodyPr/>
          <a:lstStyle/>
          <a:p>
            <a:pPr marL="5129" defTabSz="492378">
              <a:spcBef>
                <a:spcPts val="1292"/>
              </a:spcBef>
              <a:tabLst>
                <a:tab pos="6156430" algn="l"/>
              </a:tabLst>
              <a:defRPr/>
            </a:pPr>
            <a:endParaRPr lang="en-US" sz="1800" dirty="0">
              <a:solidFill>
                <a:srgbClr val="3B6B7A"/>
              </a:solidFill>
              <a:latin typeface="Arial"/>
            </a:endParaRPr>
          </a:p>
        </p:txBody>
      </p:sp>
      <p:sp>
        <p:nvSpPr>
          <p:cNvPr id="4" name="Slide Number Placeholder 3"/>
          <p:cNvSpPr>
            <a:spLocks noGrp="1"/>
          </p:cNvSpPr>
          <p:nvPr>
            <p:ph type="sldNum" sz="quarter" idx="5"/>
          </p:nvPr>
        </p:nvSpPr>
        <p:spPr/>
        <p:txBody>
          <a:bodyPr/>
          <a:lstStyle/>
          <a:p>
            <a:pPr marL="0" marR="0" lvl="0" indent="0" algn="r" defTabSz="492378" rtl="0" eaLnBrk="1" fontAlgn="auto" latinLnBrk="0" hangingPunct="1">
              <a:lnSpc>
                <a:spcPct val="100000"/>
              </a:lnSpc>
              <a:spcBef>
                <a:spcPts val="0"/>
              </a:spcBef>
              <a:spcAft>
                <a:spcPts val="0"/>
              </a:spcAft>
              <a:buClrTx/>
              <a:buSzTx/>
              <a:buFontTx/>
              <a:buNone/>
              <a:tabLst/>
              <a:defRPr/>
            </a:pPr>
            <a:fld id="{A449711D-4BA8-4D39-B409-EBE132E13BEC}" type="slidenum">
              <a:rPr kumimoji="0" lang="en-US" sz="1400" b="0" i="0" u="none" strike="noStrike" kern="1200" cap="none" spc="0" normalizeH="0" baseline="0" noProof="0">
                <a:ln>
                  <a:noFill/>
                </a:ln>
                <a:solidFill>
                  <a:prstClr val="black"/>
                </a:solidFill>
                <a:effectLst/>
                <a:uLnTx/>
                <a:uFillTx/>
                <a:latin typeface="Tahoma"/>
                <a:ea typeface="+mn-ea"/>
                <a:cs typeface="+mn-cs"/>
              </a:rPr>
              <a:pPr marL="0" marR="0" lvl="0" indent="0" algn="r" defTabSz="492378"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1500063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661988"/>
            <a:ext cx="4321175" cy="3240087"/>
          </a:xfrm>
        </p:spPr>
      </p:sp>
      <p:sp>
        <p:nvSpPr>
          <p:cNvPr id="3" name="Notes Placeholder 2"/>
          <p:cNvSpPr>
            <a:spLocks noGrp="1"/>
          </p:cNvSpPr>
          <p:nvPr>
            <p:ph type="body" idx="1"/>
          </p:nvPr>
        </p:nvSpPr>
        <p:spPr/>
        <p:txBody>
          <a:bodyPr/>
          <a:lstStyle/>
          <a:p>
            <a:pPr marL="5034" defTabSz="483235">
              <a:spcBef>
                <a:spcPts val="1269"/>
              </a:spcBef>
              <a:tabLst>
                <a:tab pos="6042113" algn="l"/>
              </a:tabLst>
              <a:defRPr/>
            </a:pPr>
            <a:r>
              <a:rPr lang="en-US" dirty="0"/>
              <a:t>Sites is a sustainable surface water project that uses available facilities and adds storage and conveyance to:</a:t>
            </a:r>
          </a:p>
          <a:p>
            <a:pPr marL="233634" indent="-228600" defTabSz="483235">
              <a:spcBef>
                <a:spcPts val="1269"/>
              </a:spcBef>
              <a:buAutoNum type="arabicParenR"/>
              <a:tabLst>
                <a:tab pos="6042113" algn="l"/>
              </a:tabLst>
              <a:defRPr/>
            </a:pPr>
            <a:r>
              <a:rPr lang="en-US" dirty="0"/>
              <a:t>improve conditions for chinook salmon in drier years and delta smelt in all late-summers and falls</a:t>
            </a:r>
          </a:p>
          <a:p>
            <a:pPr marL="233634" indent="-228600" defTabSz="483235">
              <a:spcBef>
                <a:spcPts val="1269"/>
              </a:spcBef>
              <a:buAutoNum type="arabicParenR"/>
              <a:tabLst>
                <a:tab pos="6042113" algn="l"/>
              </a:tabLst>
              <a:defRPr/>
            </a:pPr>
            <a:r>
              <a:rPr lang="en-US" dirty="0"/>
              <a:t>Increases deliveries to wildlife refuges in dry years</a:t>
            </a:r>
          </a:p>
          <a:p>
            <a:pPr marL="233634" indent="-228600" defTabSz="483235">
              <a:spcBef>
                <a:spcPts val="1269"/>
              </a:spcBef>
              <a:buAutoNum type="arabicParenR"/>
              <a:tabLst>
                <a:tab pos="6042113" algn="l"/>
              </a:tabLst>
              <a:defRPr/>
            </a:pPr>
            <a:r>
              <a:rPr lang="en-US" dirty="0"/>
              <a:t>Eliminates floods that closed I-5</a:t>
            </a:r>
          </a:p>
          <a:p>
            <a:pPr marL="233634" indent="-228600" defTabSz="483235">
              <a:spcBef>
                <a:spcPts val="1269"/>
              </a:spcBef>
              <a:buAutoNum type="arabicParenR"/>
              <a:tabLst>
                <a:tab pos="6042113" algn="l"/>
              </a:tabLst>
              <a:defRPr/>
            </a:pPr>
            <a:r>
              <a:rPr lang="en-US" dirty="0"/>
              <a:t>Increases water supplies for families, farms and business in drier years</a:t>
            </a:r>
          </a:p>
          <a:p>
            <a:pPr marL="233634" indent="-228600" defTabSz="483235">
              <a:spcBef>
                <a:spcPts val="1269"/>
              </a:spcBef>
              <a:buAutoNum type="arabicParenR"/>
              <a:tabLst>
                <a:tab pos="6042113" algn="l"/>
              </a:tabLst>
              <a:defRPr/>
            </a:pPr>
            <a:r>
              <a:rPr lang="en-US" dirty="0"/>
              <a:t>Is more effective as climate changes occurs</a:t>
            </a:r>
          </a:p>
          <a:p>
            <a:pPr marL="5034" indent="0" defTabSz="483235">
              <a:spcBef>
                <a:spcPts val="1269"/>
              </a:spcBef>
              <a:buNone/>
              <a:tabLst>
                <a:tab pos="6042113" algn="l"/>
              </a:tabLst>
              <a:defRPr/>
            </a:pPr>
            <a:endParaRPr lang="en-US" dirty="0"/>
          </a:p>
          <a:p>
            <a:pPr marL="5034" indent="0" defTabSz="483235">
              <a:spcBef>
                <a:spcPts val="1269"/>
              </a:spcBef>
              <a:buNone/>
              <a:tabLst>
                <a:tab pos="6042113" algn="l"/>
              </a:tabLst>
              <a:defRPr/>
            </a:pPr>
            <a:endParaRPr lang="en-US" dirty="0"/>
          </a:p>
          <a:p>
            <a:pPr marL="233634" indent="-228600" defTabSz="483235">
              <a:spcBef>
                <a:spcPts val="1269"/>
              </a:spcBef>
              <a:buAutoNum type="arabicParenR"/>
              <a:tabLst>
                <a:tab pos="6042113" algn="l"/>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CFC346-92B9-48F5-86F8-9FC60740D65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25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1.8 MAF is not affordable  (permit conditions or reduced participation), purse a smaller-sized project. Environmental Analysis has been done on a 1.3 MAF reservoir (with same size facilities).</a:t>
            </a:r>
          </a:p>
          <a:p>
            <a:endParaRPr lang="en-US" baseline="0" dirty="0"/>
          </a:p>
          <a:p>
            <a:r>
              <a:rPr lang="en-US" baseline="0" dirty="0"/>
              <a:t>If smaller-sized project is not affordable (permit conditions or reduced participation), pursue the Intertie between the T-C Canal and GCID Canal. Concept has been previously studied. Expect only Sacramento Valley participation, which would likely reduce the size and cost. With an intertie, an asset has been created.</a:t>
            </a:r>
          </a:p>
        </p:txBody>
      </p:sp>
      <p:sp>
        <p:nvSpPr>
          <p:cNvPr id="4" name="Slide Number Placeholder 3"/>
          <p:cNvSpPr>
            <a:spLocks noGrp="1"/>
          </p:cNvSpPr>
          <p:nvPr>
            <p:ph type="sldNum" sz="quarter" idx="10"/>
          </p:nvPr>
        </p:nvSpPr>
        <p:spPr/>
        <p:txBody>
          <a:bodyPr/>
          <a:lstStyle/>
          <a:p>
            <a:pPr marL="0" marR="0" lvl="0" indent="0" algn="r" defTabSz="492029" rtl="0" eaLnBrk="1" fontAlgn="auto" latinLnBrk="0" hangingPunct="1">
              <a:lnSpc>
                <a:spcPct val="100000"/>
              </a:lnSpc>
              <a:spcBef>
                <a:spcPts val="0"/>
              </a:spcBef>
              <a:spcAft>
                <a:spcPts val="0"/>
              </a:spcAft>
              <a:buClrTx/>
              <a:buSzTx/>
              <a:buFontTx/>
              <a:buNone/>
              <a:tabLst/>
              <a:defRPr/>
            </a:pPr>
            <a:fld id="{FC8FC866-8768-4C6C-969B-0AEFFB8470FD}"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92029"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896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661988"/>
            <a:ext cx="4321175" cy="3240087"/>
          </a:xfrm>
        </p:spPr>
      </p:sp>
      <p:sp>
        <p:nvSpPr>
          <p:cNvPr id="3" name="Notes Placeholder 2"/>
          <p:cNvSpPr>
            <a:spLocks noGrp="1"/>
          </p:cNvSpPr>
          <p:nvPr>
            <p:ph type="body" idx="1"/>
          </p:nvPr>
        </p:nvSpPr>
        <p:spPr/>
        <p:txBody>
          <a:bodyPr/>
          <a:lstStyle/>
          <a:p>
            <a:pPr marL="5034" indent="0" defTabSz="483235">
              <a:spcBef>
                <a:spcPts val="1269"/>
              </a:spcBef>
              <a:buNone/>
              <a:tabLst>
                <a:tab pos="6042113" algn="l"/>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CFC346-92B9-48F5-86F8-9FC60740D65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07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84BC4-20D9-4648-81AC-675EC5C51969}" type="slidenum">
              <a:rPr lang="en-US" smtClean="0"/>
              <a:t>10</a:t>
            </a:fld>
            <a:endParaRPr lang="en-US"/>
          </a:p>
        </p:txBody>
      </p:sp>
    </p:spTree>
    <p:extLst>
      <p:ext uri="{BB962C8B-B14F-4D97-AF65-F5344CB8AC3E}">
        <p14:creationId xmlns:p14="http://schemas.microsoft.com/office/powerpoint/2010/main" val="3157993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E537C5B1-C832-47E5-95A8-75CF4841ADE1}" type="slidenum">
              <a:rPr lang="en-US">
                <a:solidFill>
                  <a:prstClr val="black"/>
                </a:solidFill>
                <a:latin typeface="Calibri" panose="020F0502020204030204"/>
              </a:rPr>
              <a:pPr defTabSz="465887">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47293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stretch>
            <a:fillRect/>
          </a:stretch>
        </p:blipFill>
        <p:spPr>
          <a:xfrm>
            <a:off x="-1614311" y="0"/>
            <a:ext cx="12282311" cy="6908800"/>
          </a:xfrm>
          <a:prstGeom prst="rect">
            <a:avLst/>
          </a:prstGeom>
        </p:spPr>
      </p:pic>
      <p:pic>
        <p:nvPicPr>
          <p:cNvPr id="10" name="Picture 9"/>
          <p:cNvPicPr>
            <a:picLocks noChangeAspect="1"/>
          </p:cNvPicPr>
          <p:nvPr userDrawn="1"/>
        </p:nvPicPr>
        <p:blipFill>
          <a:blip r:embed="rId3"/>
          <a:stretch>
            <a:fillRect/>
          </a:stretch>
        </p:blipFill>
        <p:spPr>
          <a:xfrm>
            <a:off x="3683548" y="5638180"/>
            <a:ext cx="1767380" cy="516137"/>
          </a:xfrm>
          <a:prstGeom prst="rect">
            <a:avLst/>
          </a:prstGeom>
        </p:spPr>
      </p:pic>
      <p:sp>
        <p:nvSpPr>
          <p:cNvPr id="11" name="Title 1"/>
          <p:cNvSpPr>
            <a:spLocks noGrp="1"/>
          </p:cNvSpPr>
          <p:nvPr>
            <p:ph type="ctrTitle" hasCustomPrompt="1"/>
          </p:nvPr>
        </p:nvSpPr>
        <p:spPr>
          <a:xfrm>
            <a:off x="880110" y="2171135"/>
            <a:ext cx="7383780" cy="1338828"/>
          </a:xfrm>
        </p:spPr>
        <p:txBody>
          <a:bodyPr wrap="square" lIns="91440" anchor="b">
            <a:spAutoFit/>
          </a:bodyPr>
          <a:lstStyle>
            <a:lvl1pPr algn="ctr">
              <a:defRPr sz="4500" cap="all" baseline="0">
                <a:solidFill>
                  <a:schemeClr val="bg1"/>
                </a:solidFill>
              </a:defRPr>
            </a:lvl1pPr>
          </a:lstStyle>
          <a:p>
            <a:r>
              <a:rPr lang="en-US" dirty="0"/>
              <a:t>Click to edit Master title style </a:t>
            </a:r>
          </a:p>
        </p:txBody>
      </p:sp>
      <p:sp>
        <p:nvSpPr>
          <p:cNvPr id="12" name="Subtitle 2"/>
          <p:cNvSpPr>
            <a:spLocks noGrp="1"/>
          </p:cNvSpPr>
          <p:nvPr>
            <p:ph type="subTitle" idx="1"/>
          </p:nvPr>
        </p:nvSpPr>
        <p:spPr>
          <a:xfrm>
            <a:off x="880110" y="3602038"/>
            <a:ext cx="7383780" cy="1655762"/>
          </a:xfrm>
        </p:spPr>
        <p:txBody>
          <a:bodyPr>
            <a:normAutofit/>
          </a:bodyPr>
          <a:lstStyle>
            <a:lvl1pPr marL="0" indent="0" algn="ctr">
              <a:buNone/>
              <a:defRPr sz="21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2237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919850" y="6356351"/>
            <a:ext cx="2057400" cy="365125"/>
          </a:xfrm>
          <a:prstGeom prst="rect">
            <a:avLst/>
          </a:prstGeom>
        </p:spPr>
        <p:txBody>
          <a:bodyPr vert="horz" lIns="91440" tIns="45720" rIns="91440" bIns="45720" rtlCol="0" anchor="ctr"/>
          <a:lstStyle>
            <a:lvl1pPr algn="l">
              <a:defRPr sz="900" baseline="0">
                <a:solidFill>
                  <a:srgbClr val="226379"/>
                </a:solidFill>
              </a:defRPr>
            </a:lvl1pPr>
          </a:lstStyle>
          <a:p>
            <a:r>
              <a:rPr lang="en-US" b="1" dirty="0">
                <a:latin typeface="Montserrat" charset="0"/>
                <a:ea typeface="Montserrat" charset="0"/>
                <a:cs typeface="Montserrat" charset="0"/>
              </a:rPr>
              <a:t>|        </a:t>
            </a:r>
            <a:fld id="{2DD1FD27-B4A3-BF42-A887-F576A1EBFC7C}" type="datetimeFigureOut">
              <a:rPr lang="en-US" b="1" smtClean="0">
                <a:latin typeface="Montserrat" charset="0"/>
                <a:ea typeface="Montserrat" charset="0"/>
                <a:cs typeface="Montserrat" charset="0"/>
              </a:rPr>
              <a:pPr/>
              <a:t>6/17/2019</a:t>
            </a:fld>
            <a:endParaRPr lang="en-US" b="1" dirty="0">
              <a:latin typeface="Montserrat" charset="0"/>
              <a:ea typeface="Montserrat" charset="0"/>
              <a:cs typeface="Montserrat" charset="0"/>
            </a:endParaRPr>
          </a:p>
        </p:txBody>
      </p:sp>
      <p:sp>
        <p:nvSpPr>
          <p:cNvPr id="7" name="Slide Number Placeholder 5"/>
          <p:cNvSpPr>
            <a:spLocks noGrp="1"/>
          </p:cNvSpPr>
          <p:nvPr>
            <p:ph type="sldNum" sz="quarter" idx="4"/>
          </p:nvPr>
        </p:nvSpPr>
        <p:spPr>
          <a:xfrm>
            <a:off x="265748" y="6356351"/>
            <a:ext cx="572829" cy="365125"/>
          </a:xfrm>
          <a:prstGeom prst="rect">
            <a:avLst/>
          </a:prstGeom>
        </p:spPr>
        <p:txBody>
          <a:bodyPr vert="horz" lIns="91440" tIns="45720" rIns="91440" bIns="45720" rtlCol="0" anchor="ctr"/>
          <a:lstStyle>
            <a:lvl1pPr algn="r">
              <a:defRPr sz="900" baseline="0">
                <a:solidFill>
                  <a:srgbClr val="226379"/>
                </a:solidFill>
              </a:defRPr>
            </a:lvl1pPr>
          </a:lstStyle>
          <a:p>
            <a:fld id="{C70BBDED-7443-A343-AD09-28D8B10B9D7F}" type="slidenum">
              <a:rPr lang="en-US" b="1" smtClean="0">
                <a:latin typeface="Montserrat" charset="0"/>
                <a:ea typeface="Montserrat" charset="0"/>
                <a:cs typeface="Montserrat" charset="0"/>
              </a:rPr>
              <a:pPr/>
              <a:t>‹#›</a:t>
            </a:fld>
            <a:endParaRPr lang="en-US" b="1" dirty="0">
              <a:latin typeface="Montserrat" charset="0"/>
              <a:ea typeface="Montserrat" charset="0"/>
              <a:cs typeface="Montserrat" charset="0"/>
            </a:endParaRPr>
          </a:p>
        </p:txBody>
      </p:sp>
      <p:sp>
        <p:nvSpPr>
          <p:cNvPr id="8" name="Subtitle 2"/>
          <p:cNvSpPr>
            <a:spLocks noGrp="1"/>
          </p:cNvSpPr>
          <p:nvPr>
            <p:ph type="subTitle" idx="1"/>
          </p:nvPr>
        </p:nvSpPr>
        <p:spPr>
          <a:xfrm>
            <a:off x="665798" y="1732636"/>
            <a:ext cx="7023735" cy="4096664"/>
          </a:xfrm>
        </p:spPr>
        <p:txBody>
          <a:bodyPr>
            <a:normAutofit/>
          </a:bodyPr>
          <a:lstStyle>
            <a:lvl1pPr marL="0" indent="0" algn="l">
              <a:buNone/>
              <a:defRPr sz="21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2">
            <a:alphaModFix amt="39000"/>
          </a:blip>
          <a:stretch>
            <a:fillRect/>
          </a:stretch>
        </p:blipFill>
        <p:spPr>
          <a:xfrm>
            <a:off x="7856995" y="3242932"/>
            <a:ext cx="925966" cy="2965930"/>
          </a:xfrm>
          <a:prstGeom prst="rect">
            <a:avLst/>
          </a:prstGeom>
        </p:spPr>
      </p:pic>
    </p:spTree>
    <p:extLst>
      <p:ext uri="{BB962C8B-B14F-4D97-AF65-F5344CB8AC3E}">
        <p14:creationId xmlns:p14="http://schemas.microsoft.com/office/powerpoint/2010/main" val="100078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5160193-F46D-EF4C-8ABD-4385CC33F3E8}" type="datetimeFigureOut">
              <a:rPr lang="en-US" smtClean="0"/>
              <a:t>6/17/2019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DFAD043-CBB6-9F48-B664-3092EDD15590}" type="slidenum">
              <a:rPr lang="en-US" smtClean="0"/>
              <a:t>‹#›</a:t>
            </a:fld>
            <a:endParaRPr lang="en-US"/>
          </a:p>
        </p:txBody>
      </p:sp>
    </p:spTree>
    <p:extLst>
      <p:ext uri="{BB962C8B-B14F-4D97-AF65-F5344CB8AC3E}">
        <p14:creationId xmlns:p14="http://schemas.microsoft.com/office/powerpoint/2010/main" val="3876100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5160193-F46D-EF4C-8ABD-4385CC33F3E8}" type="datetimeFigureOut">
              <a:rPr lang="en-US" smtClean="0"/>
              <a:t>6/17/2019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DFAD043-CBB6-9F48-B664-3092EDD15590}" type="slidenum">
              <a:rPr lang="en-US" smtClean="0"/>
              <a:t>‹#›</a:t>
            </a:fld>
            <a:endParaRPr lang="en-US"/>
          </a:p>
        </p:txBody>
      </p:sp>
    </p:spTree>
    <p:extLst>
      <p:ext uri="{BB962C8B-B14F-4D97-AF65-F5344CB8AC3E}">
        <p14:creationId xmlns:p14="http://schemas.microsoft.com/office/powerpoint/2010/main" val="394513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D8AEAC8-2F7B-4122-B454-2F50B0AC9DDA}" type="datetimeFigureOut">
              <a:rPr kumimoji="0" lang="en-US" sz="900" b="0" i="0" u="none" strike="noStrike" kern="1200" cap="none" spc="0" normalizeH="0" baseline="0" noProof="0" smtClean="0">
                <a:ln>
                  <a:noFill/>
                </a:ln>
                <a:solidFill>
                  <a:srgbClr val="226379"/>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6/17/2019</a:t>
            </a:fld>
            <a:endParaRPr kumimoji="0" lang="en-US" sz="900" b="0" i="0" u="none" strike="noStrike" kern="1200" cap="none" spc="0" normalizeH="0" baseline="0" noProof="0">
              <a:ln>
                <a:noFill/>
              </a:ln>
              <a:solidFill>
                <a:srgbClr val="226379"/>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6B7A"/>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6D965B-7076-4AFA-AEA0-4B13CAB5065E}" type="slidenum">
              <a:rPr kumimoji="0" lang="en-US" sz="900" b="0" i="0" u="none" strike="noStrike" kern="1200" cap="none" spc="0" normalizeH="0" baseline="0" noProof="0" smtClean="0">
                <a:ln>
                  <a:noFill/>
                </a:ln>
                <a:solidFill>
                  <a:srgbClr val="226379"/>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22637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2145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stretch>
            <a:fillRect/>
          </a:stretch>
        </p:blipFill>
        <p:spPr>
          <a:xfrm>
            <a:off x="-1614311" y="0"/>
            <a:ext cx="12282311" cy="6908800"/>
          </a:xfrm>
          <a:prstGeom prst="rect">
            <a:avLst/>
          </a:prstGeom>
        </p:spPr>
      </p:pic>
      <p:pic>
        <p:nvPicPr>
          <p:cNvPr id="10" name="Picture 9"/>
          <p:cNvPicPr>
            <a:picLocks noChangeAspect="1"/>
          </p:cNvPicPr>
          <p:nvPr userDrawn="1"/>
        </p:nvPicPr>
        <p:blipFill>
          <a:blip r:embed="rId3"/>
          <a:stretch>
            <a:fillRect/>
          </a:stretch>
        </p:blipFill>
        <p:spPr>
          <a:xfrm>
            <a:off x="3683548" y="5638180"/>
            <a:ext cx="1767380" cy="516137"/>
          </a:xfrm>
          <a:prstGeom prst="rect">
            <a:avLst/>
          </a:prstGeom>
        </p:spPr>
      </p:pic>
      <p:sp>
        <p:nvSpPr>
          <p:cNvPr id="11" name="Title 1"/>
          <p:cNvSpPr>
            <a:spLocks noGrp="1"/>
          </p:cNvSpPr>
          <p:nvPr>
            <p:ph type="ctrTitle" hasCustomPrompt="1"/>
          </p:nvPr>
        </p:nvSpPr>
        <p:spPr>
          <a:xfrm>
            <a:off x="880110" y="2171135"/>
            <a:ext cx="7383780" cy="1338828"/>
          </a:xfrm>
        </p:spPr>
        <p:txBody>
          <a:bodyPr wrap="square" lIns="91440" anchor="b">
            <a:spAutoFit/>
          </a:bodyPr>
          <a:lstStyle>
            <a:lvl1pPr algn="ctr">
              <a:defRPr sz="4500" cap="all" baseline="0">
                <a:solidFill>
                  <a:schemeClr val="bg1"/>
                </a:solidFill>
              </a:defRPr>
            </a:lvl1pPr>
          </a:lstStyle>
          <a:p>
            <a:r>
              <a:rPr lang="en-US" dirty="0"/>
              <a:t>Click to edit Master title style </a:t>
            </a:r>
          </a:p>
        </p:txBody>
      </p:sp>
      <p:sp>
        <p:nvSpPr>
          <p:cNvPr id="12" name="Subtitle 2"/>
          <p:cNvSpPr>
            <a:spLocks noGrp="1"/>
          </p:cNvSpPr>
          <p:nvPr>
            <p:ph type="subTitle" idx="1"/>
          </p:nvPr>
        </p:nvSpPr>
        <p:spPr>
          <a:xfrm>
            <a:off x="880110" y="3602038"/>
            <a:ext cx="7383780" cy="1655762"/>
          </a:xfrm>
        </p:spPr>
        <p:txBody>
          <a:bodyPr>
            <a:normAutofit/>
          </a:bodyPr>
          <a:lstStyle>
            <a:lvl1pPr marL="0" indent="0" algn="ctr">
              <a:buNone/>
              <a:defRPr sz="21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34518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48" y="-116000"/>
            <a:ext cx="9298062" cy="5230159"/>
          </a:xfrm>
          <a:prstGeom prst="rect">
            <a:avLst/>
          </a:prstGeom>
        </p:spPr>
      </p:pic>
      <p:sp>
        <p:nvSpPr>
          <p:cNvPr id="2" name="Title 1"/>
          <p:cNvSpPr>
            <a:spLocks noGrp="1"/>
          </p:cNvSpPr>
          <p:nvPr>
            <p:ph type="title"/>
          </p:nvPr>
        </p:nvSpPr>
        <p:spPr>
          <a:xfrm>
            <a:off x="623888" y="1709739"/>
            <a:ext cx="7886700" cy="2852737"/>
          </a:xfrm>
        </p:spPr>
        <p:txBody>
          <a:bodyPr anchor="b">
            <a:normAutofit/>
          </a:bodyPr>
          <a:lstStyle>
            <a:lvl1pPr>
              <a:defRPr sz="4050" baseline="0">
                <a:solidFill>
                  <a:schemeClr val="bg1"/>
                </a:solidFill>
              </a:defRPr>
            </a:lvl1pPr>
          </a:lstStyle>
          <a:p>
            <a:r>
              <a:rPr lang="en-US"/>
              <a:t>Click to edit Master title style</a:t>
            </a:r>
            <a:endParaRPr lang="en-US" dirty="0"/>
          </a:p>
        </p:txBody>
      </p:sp>
      <p:sp>
        <p:nvSpPr>
          <p:cNvPr id="8" name="Rectangle 7"/>
          <p:cNvSpPr/>
          <p:nvPr userDrawn="1"/>
        </p:nvSpPr>
        <p:spPr>
          <a:xfrm>
            <a:off x="0" y="4562476"/>
            <a:ext cx="9144000" cy="2295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623888" y="4726624"/>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3"/>
          <a:stretch>
            <a:fillRect/>
          </a:stretch>
        </p:blipFill>
        <p:spPr>
          <a:xfrm>
            <a:off x="7249886" y="6172312"/>
            <a:ext cx="1665363" cy="486345"/>
          </a:xfrm>
          <a:prstGeom prst="rect">
            <a:avLst/>
          </a:prstGeom>
        </p:spPr>
      </p:pic>
      <p:sp>
        <p:nvSpPr>
          <p:cNvPr id="10" name="Text Placeholder 2"/>
          <p:cNvSpPr>
            <a:spLocks noGrp="1"/>
          </p:cNvSpPr>
          <p:nvPr>
            <p:ph type="body" idx="10"/>
          </p:nvPr>
        </p:nvSpPr>
        <p:spPr>
          <a:xfrm>
            <a:off x="5122127" y="348934"/>
            <a:ext cx="3388461" cy="405447"/>
          </a:xfrm>
        </p:spPr>
        <p:txBody>
          <a:bodyPr>
            <a:normAutofit/>
          </a:bodyPr>
          <a:lstStyle>
            <a:lvl1pPr marL="0" indent="0" algn="r">
              <a:buNone/>
              <a:defRPr sz="1350" b="1" i="0" cap="all" baseline="0">
                <a:solidFill>
                  <a:schemeClr val="bg1"/>
                </a:solidFill>
                <a:latin typeface="Montserrat" charset="0"/>
                <a:ea typeface="Montserrat" charset="0"/>
                <a:cs typeface="Montserrat"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2675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9"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48" y="-116000"/>
            <a:ext cx="9298062" cy="5230159"/>
          </a:xfrm>
          <a:prstGeom prst="rect">
            <a:avLst/>
          </a:prstGeom>
        </p:spPr>
      </p:pic>
      <p:sp>
        <p:nvSpPr>
          <p:cNvPr id="2" name="Title 1"/>
          <p:cNvSpPr>
            <a:spLocks noGrp="1"/>
          </p:cNvSpPr>
          <p:nvPr>
            <p:ph type="title"/>
          </p:nvPr>
        </p:nvSpPr>
        <p:spPr>
          <a:xfrm>
            <a:off x="623888" y="1709739"/>
            <a:ext cx="7886700" cy="2852737"/>
          </a:xfrm>
        </p:spPr>
        <p:txBody>
          <a:bodyPr anchor="b">
            <a:normAutofit/>
          </a:bodyPr>
          <a:lstStyle>
            <a:lvl1pPr>
              <a:defRPr sz="4050" baseline="0">
                <a:solidFill>
                  <a:schemeClr val="bg1"/>
                </a:solidFill>
              </a:defRPr>
            </a:lvl1pPr>
          </a:lstStyle>
          <a:p>
            <a:r>
              <a:rPr lang="en-US"/>
              <a:t>Click to edit Master title style</a:t>
            </a:r>
            <a:endParaRPr lang="en-US" dirty="0"/>
          </a:p>
        </p:txBody>
      </p:sp>
      <p:sp>
        <p:nvSpPr>
          <p:cNvPr id="8" name="Rectangle 7"/>
          <p:cNvSpPr/>
          <p:nvPr userDrawn="1"/>
        </p:nvSpPr>
        <p:spPr>
          <a:xfrm>
            <a:off x="-60008" y="4562476"/>
            <a:ext cx="9204008" cy="2295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623888" y="4726624"/>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134928" y="348934"/>
            <a:ext cx="3375660" cy="405447"/>
          </a:xfrm>
        </p:spPr>
        <p:txBody>
          <a:bodyPr>
            <a:normAutofit/>
          </a:bodyPr>
          <a:lstStyle>
            <a:lvl1pPr marL="0" indent="0" algn="r">
              <a:buNone/>
              <a:defRPr sz="1350" b="1" i="0" cap="all" baseline="0">
                <a:solidFill>
                  <a:schemeClr val="bg1"/>
                </a:solidFill>
                <a:latin typeface="Montserrat" charset="0"/>
                <a:ea typeface="Montserrat" charset="0"/>
                <a:cs typeface="Montserrat"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1301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628650" y="1318439"/>
            <a:ext cx="7886700" cy="4901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3">
            <a:alphaModFix amt="39000"/>
          </a:blip>
          <a:stretch>
            <a:fillRect/>
          </a:stretch>
        </p:blipFill>
        <p:spPr>
          <a:xfrm>
            <a:off x="7296927" y="3563484"/>
            <a:ext cx="1021832" cy="2461079"/>
          </a:xfrm>
          <a:prstGeom prst="rect">
            <a:avLst/>
          </a:prstGeom>
        </p:spPr>
      </p:pic>
      <p:sp>
        <p:nvSpPr>
          <p:cNvPr id="14" name="Date Placeholder 3"/>
          <p:cNvSpPr>
            <a:spLocks noGrp="1"/>
          </p:cNvSpPr>
          <p:nvPr>
            <p:ph type="dt" sz="half" idx="2"/>
          </p:nvPr>
        </p:nvSpPr>
        <p:spPr>
          <a:xfrm>
            <a:off x="919850" y="6356351"/>
            <a:ext cx="2057400" cy="365125"/>
          </a:xfrm>
          <a:prstGeom prst="rect">
            <a:avLst/>
          </a:prstGeom>
        </p:spPr>
        <p:txBody>
          <a:bodyPr vert="horz" lIns="91440" tIns="45720" rIns="91440" bIns="45720" rtlCol="0" anchor="ctr"/>
          <a:lstStyle>
            <a:lvl1pPr algn="l">
              <a:defRPr sz="900" baseline="0">
                <a:solidFill>
                  <a:schemeClr val="bg1"/>
                </a:solidFill>
              </a:defRPr>
            </a:lvl1pPr>
          </a:lstStyle>
          <a:p>
            <a:r>
              <a:rPr lang="en-US" b="1" dirty="0">
                <a:latin typeface="Montserrat" charset="0"/>
                <a:ea typeface="Montserrat" charset="0"/>
                <a:cs typeface="Montserrat" charset="0"/>
              </a:rPr>
              <a:t>|        </a:t>
            </a:r>
            <a:fld id="{2DD1FD27-B4A3-BF42-A887-F576A1EBFC7C}" type="datetimeFigureOut">
              <a:rPr lang="en-US" b="1" smtClean="0">
                <a:latin typeface="Montserrat" charset="0"/>
                <a:ea typeface="Montserrat" charset="0"/>
                <a:cs typeface="Montserrat" charset="0"/>
              </a:rPr>
              <a:pPr/>
              <a:t>6/17/2019</a:t>
            </a:fld>
            <a:endParaRPr lang="en-US" b="1" dirty="0">
              <a:latin typeface="Montserrat" charset="0"/>
              <a:ea typeface="Montserrat" charset="0"/>
              <a:cs typeface="Montserrat" charset="0"/>
            </a:endParaRPr>
          </a:p>
        </p:txBody>
      </p:sp>
      <p:sp>
        <p:nvSpPr>
          <p:cNvPr id="15" name="Slide Number Placeholder 5"/>
          <p:cNvSpPr>
            <a:spLocks noGrp="1"/>
          </p:cNvSpPr>
          <p:nvPr>
            <p:ph type="sldNum" sz="quarter" idx="4"/>
          </p:nvPr>
        </p:nvSpPr>
        <p:spPr>
          <a:xfrm>
            <a:off x="265748" y="6356351"/>
            <a:ext cx="572829" cy="365125"/>
          </a:xfrm>
          <a:prstGeom prst="rect">
            <a:avLst/>
          </a:prstGeom>
        </p:spPr>
        <p:txBody>
          <a:bodyPr vert="horz" lIns="91440" tIns="45720" rIns="91440" bIns="45720" rtlCol="0" anchor="ctr"/>
          <a:lstStyle>
            <a:lvl1pPr algn="r">
              <a:defRPr sz="900" baseline="0">
                <a:solidFill>
                  <a:schemeClr val="bg1"/>
                </a:solidFill>
              </a:defRPr>
            </a:lvl1pPr>
          </a:lstStyle>
          <a:p>
            <a:fld id="{C70BBDED-7443-A343-AD09-28D8B10B9D7F}" type="slidenum">
              <a:rPr lang="en-US" b="1" smtClean="0">
                <a:latin typeface="Montserrat" charset="0"/>
                <a:ea typeface="Montserrat" charset="0"/>
                <a:cs typeface="Montserrat" charset="0"/>
              </a:rPr>
              <a:pPr/>
              <a:t>‹#›</a:t>
            </a:fld>
            <a:endParaRPr lang="en-US" b="1" dirty="0">
              <a:latin typeface="Montserrat" charset="0"/>
              <a:ea typeface="Montserrat" charset="0"/>
              <a:cs typeface="Montserrat" charset="0"/>
            </a:endParaRPr>
          </a:p>
        </p:txBody>
      </p:sp>
      <p:sp>
        <p:nvSpPr>
          <p:cNvPr id="16" name="Title 1"/>
          <p:cNvSpPr>
            <a:spLocks noGrp="1"/>
          </p:cNvSpPr>
          <p:nvPr>
            <p:ph type="title"/>
          </p:nvPr>
        </p:nvSpPr>
        <p:spPr>
          <a:xfrm>
            <a:off x="629841" y="26352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sp>
        <p:nvSpPr>
          <p:cNvPr id="18" name="Subtitle 2"/>
          <p:cNvSpPr>
            <a:spLocks noGrp="1"/>
          </p:cNvSpPr>
          <p:nvPr>
            <p:ph type="subTitle" idx="1"/>
          </p:nvPr>
        </p:nvSpPr>
        <p:spPr>
          <a:xfrm>
            <a:off x="1060133" y="1732636"/>
            <a:ext cx="7023735" cy="4096664"/>
          </a:xfrm>
        </p:spPr>
        <p:txBody>
          <a:bodyPr>
            <a:normAutofit/>
          </a:bodyPr>
          <a:lstStyle>
            <a:lvl1pPr marL="0" indent="0" algn="l">
              <a:buNone/>
              <a:defRPr sz="21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76431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1258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1258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057275" y="6356351"/>
            <a:ext cx="2057400" cy="365125"/>
          </a:xfrm>
          <a:prstGeom prst="rect">
            <a:avLst/>
          </a:prstGeom>
        </p:spPr>
        <p:txBody>
          <a:bodyPr/>
          <a:lstStyle>
            <a:lvl1pPr>
              <a:defRPr b="1" i="0" baseline="0"/>
            </a:lvl1pPr>
          </a:lstStyle>
          <a:p>
            <a:r>
              <a:rPr lang="en-US" dirty="0"/>
              <a:t>|  </a:t>
            </a:r>
            <a:fld id="{95160193-F46D-EF4C-8ABD-4385CC33F3E8}" type="datetimeFigureOut">
              <a:rPr lang="en-US" smtClean="0"/>
              <a:pPr/>
              <a:t>6/17/2019</a:t>
            </a:fld>
            <a:endParaRPr lang="en-US" dirty="0"/>
          </a:p>
        </p:txBody>
      </p:sp>
      <p:sp>
        <p:nvSpPr>
          <p:cNvPr id="11" name="Slide Number Placeholder 5"/>
          <p:cNvSpPr>
            <a:spLocks noGrp="1"/>
          </p:cNvSpPr>
          <p:nvPr>
            <p:ph type="sldNum" sz="quarter" idx="12"/>
          </p:nvPr>
        </p:nvSpPr>
        <p:spPr>
          <a:xfrm>
            <a:off x="628650" y="6356351"/>
            <a:ext cx="422910" cy="365125"/>
          </a:xfrm>
          <a:prstGeom prst="rect">
            <a:avLst/>
          </a:prstGeom>
        </p:spPr>
        <p:txBody>
          <a:bodyPr/>
          <a:lstStyle>
            <a:lvl1pPr>
              <a:defRPr b="1" i="0" baseline="0"/>
            </a:lvl1pPr>
          </a:lstStyle>
          <a:p>
            <a:fld id="{0DFAD043-CBB6-9F48-B664-3092EDD15590}"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12" name="Title 1"/>
          <p:cNvSpPr>
            <a:spLocks noGrp="1"/>
          </p:cNvSpPr>
          <p:nvPr>
            <p:ph type="title"/>
          </p:nvPr>
        </p:nvSpPr>
        <p:spPr>
          <a:xfrm>
            <a:off x="629841" y="27368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3273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5" name="Date Placeholder 3"/>
          <p:cNvSpPr>
            <a:spLocks noGrp="1"/>
          </p:cNvSpPr>
          <p:nvPr>
            <p:ph type="dt" sz="half" idx="10"/>
          </p:nvPr>
        </p:nvSpPr>
        <p:spPr>
          <a:xfrm>
            <a:off x="1057275" y="6356351"/>
            <a:ext cx="2057400" cy="365125"/>
          </a:xfrm>
          <a:prstGeom prst="rect">
            <a:avLst/>
          </a:prstGeom>
        </p:spPr>
        <p:txBody>
          <a:bodyPr/>
          <a:lstStyle>
            <a:lvl1pPr>
              <a:defRPr b="1" i="0" baseline="0"/>
            </a:lvl1pPr>
          </a:lstStyle>
          <a:p>
            <a:r>
              <a:rPr lang="en-US" dirty="0"/>
              <a:t>|  </a:t>
            </a:r>
            <a:fld id="{95160193-F46D-EF4C-8ABD-4385CC33F3E8}" type="datetimeFigureOut">
              <a:rPr lang="en-US" smtClean="0"/>
              <a:pPr/>
              <a:t>6/17/2019</a:t>
            </a:fld>
            <a:endParaRPr lang="en-US" dirty="0"/>
          </a:p>
        </p:txBody>
      </p:sp>
      <p:sp>
        <p:nvSpPr>
          <p:cNvPr id="6" name="Slide Number Placeholder 5"/>
          <p:cNvSpPr>
            <a:spLocks noGrp="1"/>
          </p:cNvSpPr>
          <p:nvPr>
            <p:ph type="sldNum" sz="quarter" idx="12"/>
          </p:nvPr>
        </p:nvSpPr>
        <p:spPr>
          <a:xfrm>
            <a:off x="628650" y="6356351"/>
            <a:ext cx="422910" cy="365125"/>
          </a:xfrm>
          <a:prstGeom prst="rect">
            <a:avLst/>
          </a:prstGeom>
        </p:spPr>
        <p:txBody>
          <a:bodyPr/>
          <a:lstStyle>
            <a:lvl1pPr>
              <a:defRPr b="1" i="0" baseline="0"/>
            </a:lvl1pPr>
          </a:lstStyle>
          <a:p>
            <a:fld id="{0DFAD043-CBB6-9F48-B664-3092EDD15590}" type="slidenum">
              <a:rPr lang="en-US" smtClean="0"/>
              <a:pPr/>
              <a:t>‹#›</a:t>
            </a:fld>
            <a:endParaRPr lang="en-US" dirty="0"/>
          </a:p>
        </p:txBody>
      </p:sp>
      <p:sp>
        <p:nvSpPr>
          <p:cNvPr id="11" name="Title 1"/>
          <p:cNvSpPr>
            <a:spLocks noGrp="1"/>
          </p:cNvSpPr>
          <p:nvPr>
            <p:ph type="title"/>
          </p:nvPr>
        </p:nvSpPr>
        <p:spPr>
          <a:xfrm>
            <a:off x="629841" y="27368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alphaModFix amt="39000"/>
          </a:blip>
          <a:stretch>
            <a:fillRect/>
          </a:stretch>
        </p:blipFill>
        <p:spPr>
          <a:xfrm>
            <a:off x="7495232" y="3207656"/>
            <a:ext cx="1159706" cy="2793149"/>
          </a:xfrm>
          <a:prstGeom prst="rect">
            <a:avLst/>
          </a:prstGeom>
        </p:spPr>
      </p:pic>
      <p:sp>
        <p:nvSpPr>
          <p:cNvPr id="12" name="Subtitle 2"/>
          <p:cNvSpPr>
            <a:spLocks noGrp="1"/>
          </p:cNvSpPr>
          <p:nvPr>
            <p:ph type="subTitle" idx="1"/>
          </p:nvPr>
        </p:nvSpPr>
        <p:spPr>
          <a:xfrm>
            <a:off x="665798" y="1732636"/>
            <a:ext cx="7023735" cy="4096664"/>
          </a:xfrm>
        </p:spPr>
        <p:txBody>
          <a:bodyPr>
            <a:normAutofit/>
          </a:bodyPr>
          <a:lstStyle>
            <a:lvl1pPr marL="0" indent="0" algn="l">
              <a:buNone/>
              <a:defRPr sz="21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4"/>
          <a:stretch>
            <a:fillRect/>
          </a:stretch>
        </p:blipFill>
        <p:spPr>
          <a:xfrm>
            <a:off x="7249886" y="6172312"/>
            <a:ext cx="1665363" cy="486345"/>
          </a:xfrm>
          <a:prstGeom prst="rect">
            <a:avLst/>
          </a:prstGeom>
        </p:spPr>
      </p:pic>
    </p:spTree>
    <p:extLst>
      <p:ext uri="{BB962C8B-B14F-4D97-AF65-F5344CB8AC3E}">
        <p14:creationId xmlns:p14="http://schemas.microsoft.com/office/powerpoint/2010/main" val="170282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48" y="-116000"/>
            <a:ext cx="9298062" cy="5230159"/>
          </a:xfrm>
          <a:prstGeom prst="rect">
            <a:avLst/>
          </a:prstGeom>
        </p:spPr>
      </p:pic>
      <p:sp>
        <p:nvSpPr>
          <p:cNvPr id="2" name="Title 1"/>
          <p:cNvSpPr>
            <a:spLocks noGrp="1"/>
          </p:cNvSpPr>
          <p:nvPr>
            <p:ph type="title"/>
          </p:nvPr>
        </p:nvSpPr>
        <p:spPr>
          <a:xfrm>
            <a:off x="623888" y="1709739"/>
            <a:ext cx="7886700" cy="2852737"/>
          </a:xfrm>
        </p:spPr>
        <p:txBody>
          <a:bodyPr anchor="b">
            <a:normAutofit/>
          </a:bodyPr>
          <a:lstStyle>
            <a:lvl1pPr>
              <a:defRPr sz="4050" baseline="0">
                <a:solidFill>
                  <a:schemeClr val="bg1"/>
                </a:solidFill>
              </a:defRPr>
            </a:lvl1pPr>
          </a:lstStyle>
          <a:p>
            <a:r>
              <a:rPr lang="en-US"/>
              <a:t>Click to edit Master title style</a:t>
            </a:r>
            <a:endParaRPr lang="en-US" dirty="0"/>
          </a:p>
        </p:txBody>
      </p:sp>
      <p:sp>
        <p:nvSpPr>
          <p:cNvPr id="8" name="Rectangle 7"/>
          <p:cNvSpPr/>
          <p:nvPr userDrawn="1"/>
        </p:nvSpPr>
        <p:spPr>
          <a:xfrm>
            <a:off x="0" y="4562476"/>
            <a:ext cx="9144000" cy="2295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623888" y="4726624"/>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3"/>
          <a:stretch>
            <a:fillRect/>
          </a:stretch>
        </p:blipFill>
        <p:spPr>
          <a:xfrm>
            <a:off x="7249886" y="6172312"/>
            <a:ext cx="1665363" cy="486345"/>
          </a:xfrm>
          <a:prstGeom prst="rect">
            <a:avLst/>
          </a:prstGeom>
        </p:spPr>
      </p:pic>
      <p:sp>
        <p:nvSpPr>
          <p:cNvPr id="10" name="Text Placeholder 2"/>
          <p:cNvSpPr>
            <a:spLocks noGrp="1"/>
          </p:cNvSpPr>
          <p:nvPr>
            <p:ph type="body" idx="10"/>
          </p:nvPr>
        </p:nvSpPr>
        <p:spPr>
          <a:xfrm>
            <a:off x="5122127" y="348934"/>
            <a:ext cx="3388461" cy="405447"/>
          </a:xfrm>
        </p:spPr>
        <p:txBody>
          <a:bodyPr>
            <a:normAutofit/>
          </a:bodyPr>
          <a:lstStyle>
            <a:lvl1pPr marL="0" indent="0" algn="r">
              <a:buNone/>
              <a:defRPr sz="1350" b="1" i="0" cap="all" baseline="0">
                <a:solidFill>
                  <a:schemeClr val="bg1"/>
                </a:solidFill>
                <a:latin typeface="Montserrat" charset="0"/>
                <a:ea typeface="Montserrat" charset="0"/>
                <a:cs typeface="Montserrat"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8875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b="1">
                <a:latin typeface="Montserrat" charset="0"/>
                <a:ea typeface="Montserrat" charset="0"/>
                <a:cs typeface="Montserrat" charset="0"/>
              </a:rPr>
              <a:t>|        </a:t>
            </a:r>
            <a:fld id="{2DD1FD27-B4A3-BF42-A887-F576A1EBFC7C}" type="datetimeFigureOut">
              <a:rPr lang="en-US" b="1" smtClean="0">
                <a:latin typeface="Montserrat" charset="0"/>
                <a:ea typeface="Montserrat" charset="0"/>
                <a:cs typeface="Montserrat" charset="0"/>
              </a:rPr>
              <a:pPr/>
              <a:t>6/17/2019</a:t>
            </a:fld>
            <a:endParaRPr lang="en-US" b="1" dirty="0">
              <a:latin typeface="Montserrat" charset="0"/>
              <a:ea typeface="Montserrat" charset="0"/>
              <a:cs typeface="Montserrat" charset="0"/>
            </a:endParaRPr>
          </a:p>
        </p:txBody>
      </p:sp>
      <p:sp>
        <p:nvSpPr>
          <p:cNvPr id="4" name="Slide Number Placeholder 3"/>
          <p:cNvSpPr>
            <a:spLocks noGrp="1"/>
          </p:cNvSpPr>
          <p:nvPr>
            <p:ph type="sldNum" sz="quarter" idx="11"/>
          </p:nvPr>
        </p:nvSpPr>
        <p:spPr/>
        <p:txBody>
          <a:bodyPr/>
          <a:lstStyle/>
          <a:p>
            <a:fld id="{C70BBDED-7443-A343-AD09-28D8B10B9D7F}" type="slidenum">
              <a:rPr lang="en-US" b="1" smtClean="0">
                <a:latin typeface="Montserrat" charset="0"/>
                <a:ea typeface="Montserrat" charset="0"/>
                <a:cs typeface="Montserrat" charset="0"/>
              </a:rPr>
              <a:pPr/>
              <a:t>‹#›</a:t>
            </a:fld>
            <a:endParaRPr lang="en-US" b="1" dirty="0">
              <a:latin typeface="Montserrat" charset="0"/>
              <a:ea typeface="Montserrat" charset="0"/>
              <a:cs typeface="Montserrat"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6" name="Title 1"/>
          <p:cNvSpPr>
            <a:spLocks noGrp="1"/>
          </p:cNvSpPr>
          <p:nvPr>
            <p:ph type="title"/>
          </p:nvPr>
        </p:nvSpPr>
        <p:spPr>
          <a:xfrm>
            <a:off x="629841" y="27368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54608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ern="1000" spc="-75" baseline="0">
                <a:solidFill>
                  <a:srgbClr val="22637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baseline="0">
                <a:solidFill>
                  <a:srgbClr val="226379"/>
                </a:solidFill>
                <a:latin typeface="Montserrat" charset="0"/>
                <a:ea typeface="Montserrat" charset="0"/>
                <a:cs typeface="Montserrat" charset="0"/>
              </a:defRPr>
            </a:lvl1pPr>
            <a:lvl2pPr>
              <a:defRPr b="0" i="0" baseline="0">
                <a:solidFill>
                  <a:srgbClr val="226379"/>
                </a:solidFill>
                <a:latin typeface="Montserrat" charset="0"/>
                <a:ea typeface="Montserrat" charset="0"/>
                <a:cs typeface="Montserrat" charset="0"/>
              </a:defRPr>
            </a:lvl2pPr>
            <a:lvl3pPr>
              <a:defRPr b="0" i="0" baseline="0">
                <a:solidFill>
                  <a:srgbClr val="226379"/>
                </a:solidFill>
                <a:latin typeface="Montserrat" charset="0"/>
                <a:ea typeface="Montserrat" charset="0"/>
                <a:cs typeface="Montserrat" charset="0"/>
              </a:defRPr>
            </a:lvl3pPr>
            <a:lvl4pPr>
              <a:defRPr b="0" i="0" baseline="0">
                <a:solidFill>
                  <a:srgbClr val="226379"/>
                </a:solidFill>
                <a:latin typeface="Montserrat" charset="0"/>
                <a:ea typeface="Montserrat" charset="0"/>
                <a:cs typeface="Montserrat" charset="0"/>
              </a:defRPr>
            </a:lvl4pPr>
            <a:lvl5pPr>
              <a:defRPr b="0" i="0" baseline="0">
                <a:solidFill>
                  <a:srgbClr val="226379"/>
                </a:solidFill>
                <a:latin typeface="Montserrat" charset="0"/>
                <a:ea typeface="Montserrat" charset="0"/>
                <a:cs typeface="Montserra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57275" y="6356351"/>
            <a:ext cx="2057400" cy="365125"/>
          </a:xfrm>
          <a:prstGeom prst="rect">
            <a:avLst/>
          </a:prstGeom>
        </p:spPr>
        <p:txBody>
          <a:bodyPr/>
          <a:lstStyle>
            <a:lvl1pPr>
              <a:defRPr b="1" i="0" baseline="0"/>
            </a:lvl1pPr>
          </a:lstStyle>
          <a:p>
            <a:r>
              <a:rPr lang="en-US" dirty="0"/>
              <a:t>|  </a:t>
            </a:r>
            <a:fld id="{95160193-F46D-EF4C-8ABD-4385CC33F3E8}" type="datetimeFigureOut">
              <a:rPr lang="en-US" smtClean="0"/>
              <a:pPr/>
              <a:t>6/17/2019</a:t>
            </a:fld>
            <a:endParaRPr lang="en-US" dirty="0"/>
          </a:p>
        </p:txBody>
      </p:sp>
      <p:sp>
        <p:nvSpPr>
          <p:cNvPr id="6" name="Slide Number Placeholder 5"/>
          <p:cNvSpPr>
            <a:spLocks noGrp="1"/>
          </p:cNvSpPr>
          <p:nvPr>
            <p:ph type="sldNum" sz="quarter" idx="12"/>
          </p:nvPr>
        </p:nvSpPr>
        <p:spPr>
          <a:xfrm>
            <a:off x="628650" y="6356351"/>
            <a:ext cx="422910" cy="365125"/>
          </a:xfrm>
          <a:prstGeom prst="rect">
            <a:avLst/>
          </a:prstGeom>
        </p:spPr>
        <p:txBody>
          <a:bodyPr/>
          <a:lstStyle>
            <a:lvl1pPr>
              <a:defRPr b="1" i="0" baseline="0"/>
            </a:lvl1pPr>
          </a:lstStyle>
          <a:p>
            <a:fld id="{0DFAD043-CBB6-9F48-B664-3092EDD15590}" type="slidenum">
              <a:rPr lang="en-US" smtClean="0"/>
              <a:pPr/>
              <a:t>‹#›</a:t>
            </a:fld>
            <a:endParaRPr lang="en-US" dirty="0"/>
          </a:p>
        </p:txBody>
      </p:sp>
      <p:pic>
        <p:nvPicPr>
          <p:cNvPr id="7" name="Picture 6"/>
          <p:cNvPicPr>
            <a:picLocks noChangeAspect="1"/>
          </p:cNvPicPr>
          <p:nvPr userDrawn="1"/>
        </p:nvPicPr>
        <p:blipFill>
          <a:blip r:embed="rId2">
            <a:alphaModFix amt="39000"/>
          </a:blip>
          <a:stretch>
            <a:fillRect/>
          </a:stretch>
        </p:blipFill>
        <p:spPr>
          <a:xfrm>
            <a:off x="7454088" y="3242932"/>
            <a:ext cx="925966" cy="2965930"/>
          </a:xfrm>
          <a:prstGeom prst="rect">
            <a:avLst/>
          </a:prstGeom>
        </p:spPr>
      </p:pic>
    </p:spTree>
    <p:extLst>
      <p:ext uri="{BB962C8B-B14F-4D97-AF65-F5344CB8AC3E}">
        <p14:creationId xmlns:p14="http://schemas.microsoft.com/office/powerpoint/2010/main" val="4009391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60845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0845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1057275" y="6356351"/>
            <a:ext cx="2057400" cy="365125"/>
          </a:xfrm>
          <a:prstGeom prst="rect">
            <a:avLst/>
          </a:prstGeom>
        </p:spPr>
        <p:txBody>
          <a:bodyPr/>
          <a:lstStyle>
            <a:lvl1pPr>
              <a:defRPr b="1" i="0" baseline="0"/>
            </a:lvl1pPr>
          </a:lstStyle>
          <a:p>
            <a:r>
              <a:rPr lang="en-US" dirty="0"/>
              <a:t>|  </a:t>
            </a:r>
            <a:fld id="{95160193-F46D-EF4C-8ABD-4385CC33F3E8}" type="datetimeFigureOut">
              <a:rPr lang="en-US" smtClean="0"/>
              <a:pPr/>
              <a:t>6/17/2019</a:t>
            </a:fld>
            <a:endParaRPr lang="en-US" dirty="0"/>
          </a:p>
        </p:txBody>
      </p:sp>
      <p:sp>
        <p:nvSpPr>
          <p:cNvPr id="9" name="Slide Number Placeholder 5"/>
          <p:cNvSpPr>
            <a:spLocks noGrp="1"/>
          </p:cNvSpPr>
          <p:nvPr>
            <p:ph type="sldNum" sz="quarter" idx="12"/>
          </p:nvPr>
        </p:nvSpPr>
        <p:spPr>
          <a:xfrm>
            <a:off x="628650" y="6356351"/>
            <a:ext cx="422910" cy="365125"/>
          </a:xfrm>
          <a:prstGeom prst="rect">
            <a:avLst/>
          </a:prstGeom>
        </p:spPr>
        <p:txBody>
          <a:bodyPr/>
          <a:lstStyle>
            <a:lvl1pPr>
              <a:defRPr b="1" i="0" baseline="0"/>
            </a:lvl1pPr>
          </a:lstStyle>
          <a:p>
            <a:fld id="{0DFAD043-CBB6-9F48-B664-3092EDD15590}" type="slidenum">
              <a:rPr lang="en-US" smtClean="0"/>
              <a:pPr/>
              <a:t>‹#›</a:t>
            </a:fld>
            <a:endParaRPr lang="en-US" dirty="0"/>
          </a:p>
        </p:txBody>
      </p:sp>
      <p:sp>
        <p:nvSpPr>
          <p:cNvPr id="10" name="Title 1"/>
          <p:cNvSpPr>
            <a:spLocks noGrp="1"/>
          </p:cNvSpPr>
          <p:nvPr>
            <p:ph type="title"/>
          </p:nvPr>
        </p:nvSpPr>
        <p:spPr>
          <a:xfrm>
            <a:off x="628650" y="365126"/>
            <a:ext cx="7886700" cy="1006475"/>
          </a:xfrm>
        </p:spPr>
        <p:txBody>
          <a:bodyPr/>
          <a:lstStyle>
            <a:lvl1pPr>
              <a:defRPr kern="1000" spc="-75" baseline="0">
                <a:solidFill>
                  <a:srgbClr val="226379"/>
                </a:solidFill>
              </a:defRPr>
            </a:lvl1pPr>
          </a:lstStyle>
          <a:p>
            <a:r>
              <a:rPr lang="en-US"/>
              <a:t>Click to edit Master title style</a:t>
            </a:r>
            <a:endParaRPr lang="en-US" dirty="0"/>
          </a:p>
        </p:txBody>
      </p:sp>
    </p:spTree>
    <p:extLst>
      <p:ext uri="{BB962C8B-B14F-4D97-AF65-F5344CB8AC3E}">
        <p14:creationId xmlns:p14="http://schemas.microsoft.com/office/powerpoint/2010/main" val="2771625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919850" y="6356351"/>
            <a:ext cx="2057400" cy="365125"/>
          </a:xfrm>
          <a:prstGeom prst="rect">
            <a:avLst/>
          </a:prstGeom>
        </p:spPr>
        <p:txBody>
          <a:bodyPr vert="horz" lIns="91440" tIns="45720" rIns="91440" bIns="45720" rtlCol="0" anchor="ctr"/>
          <a:lstStyle>
            <a:lvl1pPr algn="l">
              <a:defRPr sz="900" baseline="0">
                <a:solidFill>
                  <a:srgbClr val="226379"/>
                </a:solidFill>
              </a:defRPr>
            </a:lvl1pPr>
          </a:lstStyle>
          <a:p>
            <a:r>
              <a:rPr lang="en-US" b="1" dirty="0">
                <a:latin typeface="Montserrat" charset="0"/>
                <a:ea typeface="Montserrat" charset="0"/>
                <a:cs typeface="Montserrat" charset="0"/>
              </a:rPr>
              <a:t>|        </a:t>
            </a:r>
            <a:fld id="{2DD1FD27-B4A3-BF42-A887-F576A1EBFC7C}" type="datetimeFigureOut">
              <a:rPr lang="en-US" b="1" smtClean="0">
                <a:latin typeface="Montserrat" charset="0"/>
                <a:ea typeface="Montserrat" charset="0"/>
                <a:cs typeface="Montserrat" charset="0"/>
              </a:rPr>
              <a:pPr/>
              <a:t>6/17/2019</a:t>
            </a:fld>
            <a:endParaRPr lang="en-US" b="1" dirty="0">
              <a:latin typeface="Montserrat" charset="0"/>
              <a:ea typeface="Montserrat" charset="0"/>
              <a:cs typeface="Montserrat" charset="0"/>
            </a:endParaRPr>
          </a:p>
        </p:txBody>
      </p:sp>
      <p:sp>
        <p:nvSpPr>
          <p:cNvPr id="7" name="Slide Number Placeholder 5"/>
          <p:cNvSpPr>
            <a:spLocks noGrp="1"/>
          </p:cNvSpPr>
          <p:nvPr>
            <p:ph type="sldNum" sz="quarter" idx="4"/>
          </p:nvPr>
        </p:nvSpPr>
        <p:spPr>
          <a:xfrm>
            <a:off x="265748" y="6356351"/>
            <a:ext cx="572829" cy="365125"/>
          </a:xfrm>
          <a:prstGeom prst="rect">
            <a:avLst/>
          </a:prstGeom>
        </p:spPr>
        <p:txBody>
          <a:bodyPr vert="horz" lIns="91440" tIns="45720" rIns="91440" bIns="45720" rtlCol="0" anchor="ctr"/>
          <a:lstStyle>
            <a:lvl1pPr algn="r">
              <a:defRPr sz="900" baseline="0">
                <a:solidFill>
                  <a:srgbClr val="226379"/>
                </a:solidFill>
              </a:defRPr>
            </a:lvl1pPr>
          </a:lstStyle>
          <a:p>
            <a:fld id="{C70BBDED-7443-A343-AD09-28D8B10B9D7F}" type="slidenum">
              <a:rPr lang="en-US" b="1" smtClean="0">
                <a:latin typeface="Montserrat" charset="0"/>
                <a:ea typeface="Montserrat" charset="0"/>
                <a:cs typeface="Montserrat" charset="0"/>
              </a:rPr>
              <a:pPr/>
              <a:t>‹#›</a:t>
            </a:fld>
            <a:endParaRPr lang="en-US" b="1" dirty="0">
              <a:latin typeface="Montserrat" charset="0"/>
              <a:ea typeface="Montserrat" charset="0"/>
              <a:cs typeface="Montserrat" charset="0"/>
            </a:endParaRPr>
          </a:p>
        </p:txBody>
      </p:sp>
      <p:sp>
        <p:nvSpPr>
          <p:cNvPr id="8" name="Subtitle 2"/>
          <p:cNvSpPr>
            <a:spLocks noGrp="1"/>
          </p:cNvSpPr>
          <p:nvPr>
            <p:ph type="subTitle" idx="1"/>
          </p:nvPr>
        </p:nvSpPr>
        <p:spPr>
          <a:xfrm>
            <a:off x="665798" y="1732636"/>
            <a:ext cx="7023735" cy="4096664"/>
          </a:xfrm>
        </p:spPr>
        <p:txBody>
          <a:bodyPr>
            <a:normAutofit/>
          </a:bodyPr>
          <a:lstStyle>
            <a:lvl1pPr marL="0" indent="0" algn="l">
              <a:buNone/>
              <a:defRPr sz="21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2">
            <a:alphaModFix amt="39000"/>
          </a:blip>
          <a:stretch>
            <a:fillRect/>
          </a:stretch>
        </p:blipFill>
        <p:spPr>
          <a:xfrm>
            <a:off x="7856995" y="3242932"/>
            <a:ext cx="925966" cy="2965930"/>
          </a:xfrm>
          <a:prstGeom prst="rect">
            <a:avLst/>
          </a:prstGeom>
        </p:spPr>
      </p:pic>
    </p:spTree>
    <p:extLst>
      <p:ext uri="{BB962C8B-B14F-4D97-AF65-F5344CB8AC3E}">
        <p14:creationId xmlns:p14="http://schemas.microsoft.com/office/powerpoint/2010/main" val="266854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5160193-F46D-EF4C-8ABD-4385CC33F3E8}" type="datetimeFigureOut">
              <a:rPr lang="en-US" smtClean="0"/>
              <a:t>6/17/2019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DFAD043-CBB6-9F48-B664-3092EDD15590}" type="slidenum">
              <a:rPr lang="en-US" smtClean="0"/>
              <a:t>‹#›</a:t>
            </a:fld>
            <a:endParaRPr lang="en-US"/>
          </a:p>
        </p:txBody>
      </p:sp>
    </p:spTree>
    <p:extLst>
      <p:ext uri="{BB962C8B-B14F-4D97-AF65-F5344CB8AC3E}">
        <p14:creationId xmlns:p14="http://schemas.microsoft.com/office/powerpoint/2010/main" val="762586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5160193-F46D-EF4C-8ABD-4385CC33F3E8}" type="datetimeFigureOut">
              <a:rPr lang="en-US" smtClean="0"/>
              <a:t>6/17/2019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DFAD043-CBB6-9F48-B664-3092EDD15590}" type="slidenum">
              <a:rPr lang="en-US" smtClean="0"/>
              <a:t>‹#›</a:t>
            </a:fld>
            <a:endParaRPr lang="en-US"/>
          </a:p>
        </p:txBody>
      </p:sp>
    </p:spTree>
    <p:extLst>
      <p:ext uri="{BB962C8B-B14F-4D97-AF65-F5344CB8AC3E}">
        <p14:creationId xmlns:p14="http://schemas.microsoft.com/office/powerpoint/2010/main" val="1624369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D8AEAC8-2F7B-4122-B454-2F50B0AC9DDA}" type="datetimeFigureOut">
              <a:rPr kumimoji="0" lang="en-US" sz="900" b="0" i="0" u="none" strike="noStrike" kern="1200" cap="none" spc="0" normalizeH="0" baseline="0" noProof="0" smtClean="0">
                <a:ln>
                  <a:noFill/>
                </a:ln>
                <a:solidFill>
                  <a:srgbClr val="226379"/>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6/17/2019</a:t>
            </a:fld>
            <a:endParaRPr kumimoji="0" lang="en-US" sz="900" b="0" i="0" u="none" strike="noStrike" kern="1200" cap="none" spc="0" normalizeH="0" baseline="0" noProof="0">
              <a:ln>
                <a:noFill/>
              </a:ln>
              <a:solidFill>
                <a:srgbClr val="226379"/>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6B7A"/>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6D965B-7076-4AFA-AEA0-4B13CAB5065E}" type="slidenum">
              <a:rPr kumimoji="0" lang="en-US" sz="900" b="0" i="0" u="none" strike="noStrike" kern="1200" cap="none" spc="0" normalizeH="0" baseline="0" noProof="0" smtClean="0">
                <a:ln>
                  <a:noFill/>
                </a:ln>
                <a:solidFill>
                  <a:srgbClr val="226379"/>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226379"/>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05785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ap w/no reservoi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13309" r="1845"/>
          <a:stretch/>
        </p:blipFill>
        <p:spPr>
          <a:xfrm>
            <a:off x="1" y="688553"/>
            <a:ext cx="9144000" cy="6169446"/>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b="45783"/>
          <a:stretch/>
        </p:blipFill>
        <p:spPr>
          <a:xfrm>
            <a:off x="0" y="0"/>
            <a:ext cx="9144000" cy="688553"/>
          </a:xfrm>
          <a:prstGeom prst="rect">
            <a:avLst/>
          </a:prstGeom>
        </p:spPr>
      </p:pic>
      <p:sp>
        <p:nvSpPr>
          <p:cNvPr id="11" name="Title 1"/>
          <p:cNvSpPr>
            <a:spLocks noGrp="1"/>
          </p:cNvSpPr>
          <p:nvPr>
            <p:ph type="title"/>
          </p:nvPr>
        </p:nvSpPr>
        <p:spPr>
          <a:xfrm>
            <a:off x="629841" y="1"/>
            <a:ext cx="7886700" cy="688554"/>
          </a:xfrm>
        </p:spPr>
        <p:txBody>
          <a:bodyPr>
            <a:normAutofit/>
          </a:bodyPr>
          <a:lstStyle>
            <a:lvl1pPr>
              <a:defRPr sz="3000">
                <a:solidFill>
                  <a:schemeClr val="bg1"/>
                </a:solidFill>
              </a:defRPr>
            </a:lvl1pPr>
          </a:lstStyle>
          <a:p>
            <a:r>
              <a:rPr lang="en-US"/>
              <a:t>Click to edit Master title style</a:t>
            </a:r>
            <a:endParaRPr lang="en-US" dirty="0"/>
          </a:p>
        </p:txBody>
      </p:sp>
      <p:sp>
        <p:nvSpPr>
          <p:cNvPr id="2" name="Rectangle 1"/>
          <p:cNvSpPr/>
          <p:nvPr userDrawn="1"/>
        </p:nvSpPr>
        <p:spPr>
          <a:xfrm>
            <a:off x="0" y="6528021"/>
            <a:ext cx="9144000" cy="329978"/>
          </a:xfrm>
          <a:prstGeom prst="rect">
            <a:avLst/>
          </a:prstGeom>
          <a:gradFill flip="none" rotWithShape="1">
            <a:gsLst>
              <a:gs pos="62000">
                <a:schemeClr val="bg1">
                  <a:alpha val="79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683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9390E9-376A-404E-AB4E-95DBE796A681}"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3781874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0EF432-F9AC-4B5F-91EB-2A0E4DC6CAD3}"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385321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9"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48" y="-116000"/>
            <a:ext cx="9298062" cy="5230159"/>
          </a:xfrm>
          <a:prstGeom prst="rect">
            <a:avLst/>
          </a:prstGeom>
        </p:spPr>
      </p:pic>
      <p:sp>
        <p:nvSpPr>
          <p:cNvPr id="2" name="Title 1"/>
          <p:cNvSpPr>
            <a:spLocks noGrp="1"/>
          </p:cNvSpPr>
          <p:nvPr>
            <p:ph type="title"/>
          </p:nvPr>
        </p:nvSpPr>
        <p:spPr>
          <a:xfrm>
            <a:off x="623888" y="1709739"/>
            <a:ext cx="7886700" cy="2852737"/>
          </a:xfrm>
        </p:spPr>
        <p:txBody>
          <a:bodyPr anchor="b">
            <a:normAutofit/>
          </a:bodyPr>
          <a:lstStyle>
            <a:lvl1pPr>
              <a:defRPr sz="4050" baseline="0">
                <a:solidFill>
                  <a:schemeClr val="bg1"/>
                </a:solidFill>
              </a:defRPr>
            </a:lvl1pPr>
          </a:lstStyle>
          <a:p>
            <a:r>
              <a:rPr lang="en-US"/>
              <a:t>Click to edit Master title style</a:t>
            </a:r>
            <a:endParaRPr lang="en-US" dirty="0"/>
          </a:p>
        </p:txBody>
      </p:sp>
      <p:sp>
        <p:nvSpPr>
          <p:cNvPr id="8" name="Rectangle 7"/>
          <p:cNvSpPr/>
          <p:nvPr userDrawn="1"/>
        </p:nvSpPr>
        <p:spPr>
          <a:xfrm>
            <a:off x="-60008" y="4562476"/>
            <a:ext cx="9204008" cy="2295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623888" y="4726624"/>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134928" y="348934"/>
            <a:ext cx="3375660" cy="405447"/>
          </a:xfrm>
        </p:spPr>
        <p:txBody>
          <a:bodyPr>
            <a:normAutofit/>
          </a:bodyPr>
          <a:lstStyle>
            <a:lvl1pPr marL="0" indent="0" algn="r">
              <a:buNone/>
              <a:defRPr sz="1350" b="1" i="0" cap="all" baseline="0">
                <a:solidFill>
                  <a:schemeClr val="bg1"/>
                </a:solidFill>
                <a:latin typeface="Montserrat" charset="0"/>
                <a:ea typeface="Montserrat" charset="0"/>
                <a:cs typeface="Montserrat"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56539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7CE942-7BA8-4900-A56A-CD32EFB254FD}"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1164693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DC61EE-E322-42FE-9463-5528F7DB161C}" type="datetime1">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3759691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920181-3CF1-4EC0-A84A-48215ADA47E8}" type="datetime1">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93954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75D50C-FC27-474B-9441-EADB552B14D9}" type="datetime1">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1351296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23C00-E9E3-4F0E-ACCA-1C3D835B184D}" type="datetime1">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4163525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27DCA3-5E70-4538-B399-E89C9D6E30DA}" type="datetime1">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1375191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C66039-DC20-4F54-818A-BDB88F0C3B7D}" type="datetime1">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3589567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AF1CB3-3F7F-4DFC-AD6B-8BE54C3F7750}"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410251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7B3E5C-F7EC-4B74-B53D-AF876B2B37D3}"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504B-716A-4AD9-A0A0-2672AEA4B115}" type="slidenum">
              <a:rPr lang="en-US" smtClean="0"/>
              <a:t>‹#›</a:t>
            </a:fld>
            <a:endParaRPr lang="en-US"/>
          </a:p>
        </p:txBody>
      </p:sp>
    </p:spTree>
    <p:extLst>
      <p:ext uri="{BB962C8B-B14F-4D97-AF65-F5344CB8AC3E}">
        <p14:creationId xmlns:p14="http://schemas.microsoft.com/office/powerpoint/2010/main" val="1612762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5" name="Date Placeholder 3"/>
          <p:cNvSpPr>
            <a:spLocks noGrp="1"/>
          </p:cNvSpPr>
          <p:nvPr>
            <p:ph type="dt" sz="half" idx="10"/>
          </p:nvPr>
        </p:nvSpPr>
        <p:spPr>
          <a:xfrm>
            <a:off x="1057275" y="6356351"/>
            <a:ext cx="2057400" cy="365125"/>
          </a:xfrm>
          <a:prstGeom prst="rect">
            <a:avLst/>
          </a:prstGeom>
        </p:spPr>
        <p:txBody>
          <a:bodyPr/>
          <a:lstStyle>
            <a:lvl1pPr>
              <a:defRPr b="1" i="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fld id="{95160193-F46D-EF4C-8ABD-4385CC33F3E8}" type="datetimeFigureOut">
              <a:rPr kumimoji="0" lang="en-US" sz="18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6/17/2019</a:t>
            </a:fld>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28650" y="6356351"/>
            <a:ext cx="422910" cy="365125"/>
          </a:xfrm>
          <a:prstGeom prst="rect">
            <a:avLst/>
          </a:prstGeom>
        </p:spPr>
        <p:txBody>
          <a:bodyPr/>
          <a:lstStyle>
            <a:lvl1pPr>
              <a:defRPr b="1" i="0" baseline="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FAD043-CBB6-9F48-B664-3092EDD15590}" type="slidenum">
              <a:rPr kumimoji="0" lang="en-US" sz="9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Title 1"/>
          <p:cNvSpPr>
            <a:spLocks noGrp="1"/>
          </p:cNvSpPr>
          <p:nvPr>
            <p:ph type="title"/>
          </p:nvPr>
        </p:nvSpPr>
        <p:spPr>
          <a:xfrm>
            <a:off x="629841" y="27368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alphaModFix amt="39000"/>
          </a:blip>
          <a:stretch>
            <a:fillRect/>
          </a:stretch>
        </p:blipFill>
        <p:spPr>
          <a:xfrm>
            <a:off x="7495232" y="3207656"/>
            <a:ext cx="1159706" cy="2793149"/>
          </a:xfrm>
          <a:prstGeom prst="rect">
            <a:avLst/>
          </a:prstGeom>
        </p:spPr>
      </p:pic>
      <p:sp>
        <p:nvSpPr>
          <p:cNvPr id="12" name="Subtitle 2"/>
          <p:cNvSpPr>
            <a:spLocks noGrp="1"/>
          </p:cNvSpPr>
          <p:nvPr>
            <p:ph type="subTitle" idx="1"/>
          </p:nvPr>
        </p:nvSpPr>
        <p:spPr>
          <a:xfrm>
            <a:off x="665798" y="1732636"/>
            <a:ext cx="7023735" cy="4096664"/>
          </a:xfrm>
        </p:spPr>
        <p:txBody>
          <a:bodyPr>
            <a:normAutofit/>
          </a:bodyPr>
          <a:lstStyle>
            <a:lvl1pPr marL="0" indent="0" algn="l">
              <a:buNone/>
              <a:defRPr sz="21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4"/>
          <a:stretch>
            <a:fillRect/>
          </a:stretch>
        </p:blipFill>
        <p:spPr>
          <a:xfrm>
            <a:off x="7249886" y="6172312"/>
            <a:ext cx="1665363" cy="486345"/>
          </a:xfrm>
          <a:prstGeom prst="rect">
            <a:avLst/>
          </a:prstGeom>
        </p:spPr>
      </p:pic>
    </p:spTree>
    <p:extLst>
      <p:ext uri="{BB962C8B-B14F-4D97-AF65-F5344CB8AC3E}">
        <p14:creationId xmlns:p14="http://schemas.microsoft.com/office/powerpoint/2010/main" val="192825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628650" y="1318439"/>
            <a:ext cx="7886700" cy="4901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3">
            <a:alphaModFix amt="39000"/>
          </a:blip>
          <a:stretch>
            <a:fillRect/>
          </a:stretch>
        </p:blipFill>
        <p:spPr>
          <a:xfrm>
            <a:off x="7296927" y="3563484"/>
            <a:ext cx="1021832" cy="2461079"/>
          </a:xfrm>
          <a:prstGeom prst="rect">
            <a:avLst/>
          </a:prstGeom>
        </p:spPr>
      </p:pic>
      <p:sp>
        <p:nvSpPr>
          <p:cNvPr id="14" name="Date Placeholder 3"/>
          <p:cNvSpPr>
            <a:spLocks noGrp="1"/>
          </p:cNvSpPr>
          <p:nvPr>
            <p:ph type="dt" sz="half" idx="2"/>
          </p:nvPr>
        </p:nvSpPr>
        <p:spPr>
          <a:xfrm>
            <a:off x="919850" y="6356351"/>
            <a:ext cx="2057400" cy="365125"/>
          </a:xfrm>
          <a:prstGeom prst="rect">
            <a:avLst/>
          </a:prstGeom>
        </p:spPr>
        <p:txBody>
          <a:bodyPr vert="horz" lIns="91440" tIns="45720" rIns="91440" bIns="45720" rtlCol="0" anchor="ctr"/>
          <a:lstStyle>
            <a:lvl1pPr algn="l">
              <a:defRPr sz="900" baseline="0">
                <a:solidFill>
                  <a:schemeClr val="bg1"/>
                </a:solidFill>
              </a:defRPr>
            </a:lvl1pPr>
          </a:lstStyle>
          <a:p>
            <a:r>
              <a:rPr lang="en-US" b="1" dirty="0">
                <a:latin typeface="Montserrat" charset="0"/>
                <a:ea typeface="Montserrat" charset="0"/>
                <a:cs typeface="Montserrat" charset="0"/>
              </a:rPr>
              <a:t>|        </a:t>
            </a:r>
            <a:fld id="{2DD1FD27-B4A3-BF42-A887-F576A1EBFC7C}" type="datetimeFigureOut">
              <a:rPr lang="en-US" b="1" smtClean="0">
                <a:latin typeface="Montserrat" charset="0"/>
                <a:ea typeface="Montserrat" charset="0"/>
                <a:cs typeface="Montserrat" charset="0"/>
              </a:rPr>
              <a:pPr/>
              <a:t>6/17/2019</a:t>
            </a:fld>
            <a:endParaRPr lang="en-US" b="1" dirty="0">
              <a:latin typeface="Montserrat" charset="0"/>
              <a:ea typeface="Montserrat" charset="0"/>
              <a:cs typeface="Montserrat" charset="0"/>
            </a:endParaRPr>
          </a:p>
        </p:txBody>
      </p:sp>
      <p:sp>
        <p:nvSpPr>
          <p:cNvPr id="15" name="Slide Number Placeholder 5"/>
          <p:cNvSpPr>
            <a:spLocks noGrp="1"/>
          </p:cNvSpPr>
          <p:nvPr>
            <p:ph type="sldNum" sz="quarter" idx="4"/>
          </p:nvPr>
        </p:nvSpPr>
        <p:spPr>
          <a:xfrm>
            <a:off x="265748" y="6356351"/>
            <a:ext cx="572829" cy="365125"/>
          </a:xfrm>
          <a:prstGeom prst="rect">
            <a:avLst/>
          </a:prstGeom>
        </p:spPr>
        <p:txBody>
          <a:bodyPr vert="horz" lIns="91440" tIns="45720" rIns="91440" bIns="45720" rtlCol="0" anchor="ctr"/>
          <a:lstStyle>
            <a:lvl1pPr algn="r">
              <a:defRPr sz="900" baseline="0">
                <a:solidFill>
                  <a:schemeClr val="bg1"/>
                </a:solidFill>
              </a:defRPr>
            </a:lvl1pPr>
          </a:lstStyle>
          <a:p>
            <a:fld id="{C70BBDED-7443-A343-AD09-28D8B10B9D7F}" type="slidenum">
              <a:rPr lang="en-US" b="1" smtClean="0">
                <a:latin typeface="Montserrat" charset="0"/>
                <a:ea typeface="Montserrat" charset="0"/>
                <a:cs typeface="Montserrat" charset="0"/>
              </a:rPr>
              <a:pPr/>
              <a:t>‹#›</a:t>
            </a:fld>
            <a:endParaRPr lang="en-US" b="1" dirty="0">
              <a:latin typeface="Montserrat" charset="0"/>
              <a:ea typeface="Montserrat" charset="0"/>
              <a:cs typeface="Montserrat" charset="0"/>
            </a:endParaRPr>
          </a:p>
        </p:txBody>
      </p:sp>
      <p:sp>
        <p:nvSpPr>
          <p:cNvPr id="16" name="Title 1"/>
          <p:cNvSpPr>
            <a:spLocks noGrp="1"/>
          </p:cNvSpPr>
          <p:nvPr>
            <p:ph type="title"/>
          </p:nvPr>
        </p:nvSpPr>
        <p:spPr>
          <a:xfrm>
            <a:off x="629841" y="26352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sp>
        <p:nvSpPr>
          <p:cNvPr id="18" name="Subtitle 2"/>
          <p:cNvSpPr>
            <a:spLocks noGrp="1"/>
          </p:cNvSpPr>
          <p:nvPr>
            <p:ph type="subTitle" idx="1"/>
          </p:nvPr>
        </p:nvSpPr>
        <p:spPr>
          <a:xfrm>
            <a:off x="1060133" y="1732636"/>
            <a:ext cx="7023735" cy="4096664"/>
          </a:xfrm>
        </p:spPr>
        <p:txBody>
          <a:bodyPr>
            <a:normAutofit/>
          </a:bodyPr>
          <a:lstStyle>
            <a:lvl1pPr marL="0" indent="0" algn="l">
              <a:buNone/>
              <a:defRPr sz="21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6760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1258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1258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057275" y="6356351"/>
            <a:ext cx="2057400" cy="365125"/>
          </a:xfrm>
          <a:prstGeom prst="rect">
            <a:avLst/>
          </a:prstGeom>
        </p:spPr>
        <p:txBody>
          <a:bodyPr/>
          <a:lstStyle>
            <a:lvl1pPr>
              <a:defRPr b="1" i="0" baseline="0"/>
            </a:lvl1pPr>
          </a:lstStyle>
          <a:p>
            <a:r>
              <a:rPr lang="en-US" dirty="0"/>
              <a:t>|  </a:t>
            </a:r>
            <a:fld id="{95160193-F46D-EF4C-8ABD-4385CC33F3E8}" type="datetimeFigureOut">
              <a:rPr lang="en-US" smtClean="0"/>
              <a:pPr/>
              <a:t>6/17/2019</a:t>
            </a:fld>
            <a:endParaRPr lang="en-US" dirty="0"/>
          </a:p>
        </p:txBody>
      </p:sp>
      <p:sp>
        <p:nvSpPr>
          <p:cNvPr id="11" name="Slide Number Placeholder 5"/>
          <p:cNvSpPr>
            <a:spLocks noGrp="1"/>
          </p:cNvSpPr>
          <p:nvPr>
            <p:ph type="sldNum" sz="quarter" idx="12"/>
          </p:nvPr>
        </p:nvSpPr>
        <p:spPr>
          <a:xfrm>
            <a:off x="628650" y="6356351"/>
            <a:ext cx="422910" cy="365125"/>
          </a:xfrm>
          <a:prstGeom prst="rect">
            <a:avLst/>
          </a:prstGeom>
        </p:spPr>
        <p:txBody>
          <a:bodyPr/>
          <a:lstStyle>
            <a:lvl1pPr>
              <a:defRPr b="1" i="0" baseline="0"/>
            </a:lvl1pPr>
          </a:lstStyle>
          <a:p>
            <a:fld id="{0DFAD043-CBB6-9F48-B664-3092EDD15590}"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12" name="Title 1"/>
          <p:cNvSpPr>
            <a:spLocks noGrp="1"/>
          </p:cNvSpPr>
          <p:nvPr>
            <p:ph type="title"/>
          </p:nvPr>
        </p:nvSpPr>
        <p:spPr>
          <a:xfrm>
            <a:off x="629841" y="27368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0356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5" name="Date Placeholder 3"/>
          <p:cNvSpPr>
            <a:spLocks noGrp="1"/>
          </p:cNvSpPr>
          <p:nvPr>
            <p:ph type="dt" sz="half" idx="10"/>
          </p:nvPr>
        </p:nvSpPr>
        <p:spPr>
          <a:xfrm>
            <a:off x="1057275" y="6356351"/>
            <a:ext cx="2057400" cy="365125"/>
          </a:xfrm>
          <a:prstGeom prst="rect">
            <a:avLst/>
          </a:prstGeom>
        </p:spPr>
        <p:txBody>
          <a:bodyPr/>
          <a:lstStyle>
            <a:lvl1pPr>
              <a:defRPr b="1" i="0" baseline="0"/>
            </a:lvl1pPr>
          </a:lstStyle>
          <a:p>
            <a:r>
              <a:rPr lang="en-US" dirty="0"/>
              <a:t>|  </a:t>
            </a:r>
            <a:fld id="{95160193-F46D-EF4C-8ABD-4385CC33F3E8}" type="datetimeFigureOut">
              <a:rPr lang="en-US" smtClean="0"/>
              <a:pPr/>
              <a:t>6/17/2019</a:t>
            </a:fld>
            <a:endParaRPr lang="en-US" dirty="0"/>
          </a:p>
        </p:txBody>
      </p:sp>
      <p:sp>
        <p:nvSpPr>
          <p:cNvPr id="6" name="Slide Number Placeholder 5"/>
          <p:cNvSpPr>
            <a:spLocks noGrp="1"/>
          </p:cNvSpPr>
          <p:nvPr>
            <p:ph type="sldNum" sz="quarter" idx="12"/>
          </p:nvPr>
        </p:nvSpPr>
        <p:spPr>
          <a:xfrm>
            <a:off x="628650" y="6356351"/>
            <a:ext cx="422910" cy="365125"/>
          </a:xfrm>
          <a:prstGeom prst="rect">
            <a:avLst/>
          </a:prstGeom>
        </p:spPr>
        <p:txBody>
          <a:bodyPr/>
          <a:lstStyle>
            <a:lvl1pPr>
              <a:defRPr b="1" i="0" baseline="0"/>
            </a:lvl1pPr>
          </a:lstStyle>
          <a:p>
            <a:fld id="{0DFAD043-CBB6-9F48-B664-3092EDD15590}" type="slidenum">
              <a:rPr lang="en-US" smtClean="0"/>
              <a:pPr/>
              <a:t>‹#›</a:t>
            </a:fld>
            <a:endParaRPr lang="en-US" dirty="0"/>
          </a:p>
        </p:txBody>
      </p:sp>
      <p:sp>
        <p:nvSpPr>
          <p:cNvPr id="11" name="Title 1"/>
          <p:cNvSpPr>
            <a:spLocks noGrp="1"/>
          </p:cNvSpPr>
          <p:nvPr>
            <p:ph type="title"/>
          </p:nvPr>
        </p:nvSpPr>
        <p:spPr>
          <a:xfrm>
            <a:off x="629841" y="27368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alphaModFix amt="39000"/>
          </a:blip>
          <a:stretch>
            <a:fillRect/>
          </a:stretch>
        </p:blipFill>
        <p:spPr>
          <a:xfrm>
            <a:off x="7495232" y="3207656"/>
            <a:ext cx="1159706" cy="2793149"/>
          </a:xfrm>
          <a:prstGeom prst="rect">
            <a:avLst/>
          </a:prstGeom>
        </p:spPr>
      </p:pic>
      <p:sp>
        <p:nvSpPr>
          <p:cNvPr id="12" name="Subtitle 2"/>
          <p:cNvSpPr>
            <a:spLocks noGrp="1"/>
          </p:cNvSpPr>
          <p:nvPr>
            <p:ph type="subTitle" idx="1"/>
          </p:nvPr>
        </p:nvSpPr>
        <p:spPr>
          <a:xfrm>
            <a:off x="665798" y="1732636"/>
            <a:ext cx="7023735" cy="4096664"/>
          </a:xfrm>
        </p:spPr>
        <p:txBody>
          <a:bodyPr>
            <a:normAutofit/>
          </a:bodyPr>
          <a:lstStyle>
            <a:lvl1pPr marL="0" indent="0" algn="l">
              <a:buNone/>
              <a:defRPr sz="21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4"/>
          <a:stretch>
            <a:fillRect/>
          </a:stretch>
        </p:blipFill>
        <p:spPr>
          <a:xfrm>
            <a:off x="7249886" y="6172312"/>
            <a:ext cx="1665363" cy="486345"/>
          </a:xfrm>
          <a:prstGeom prst="rect">
            <a:avLst/>
          </a:prstGeom>
        </p:spPr>
      </p:pic>
    </p:spTree>
    <p:extLst>
      <p:ext uri="{BB962C8B-B14F-4D97-AF65-F5344CB8AC3E}">
        <p14:creationId xmlns:p14="http://schemas.microsoft.com/office/powerpoint/2010/main" val="30685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b="1">
                <a:latin typeface="Montserrat" charset="0"/>
                <a:ea typeface="Montserrat" charset="0"/>
                <a:cs typeface="Montserrat" charset="0"/>
              </a:rPr>
              <a:t>|        </a:t>
            </a:r>
            <a:fld id="{2DD1FD27-B4A3-BF42-A887-F576A1EBFC7C}" type="datetimeFigureOut">
              <a:rPr lang="en-US" b="1" smtClean="0">
                <a:latin typeface="Montserrat" charset="0"/>
                <a:ea typeface="Montserrat" charset="0"/>
                <a:cs typeface="Montserrat" charset="0"/>
              </a:rPr>
              <a:pPr/>
              <a:t>6/17/2019</a:t>
            </a:fld>
            <a:endParaRPr lang="en-US" b="1" dirty="0">
              <a:latin typeface="Montserrat" charset="0"/>
              <a:ea typeface="Montserrat" charset="0"/>
              <a:cs typeface="Montserrat" charset="0"/>
            </a:endParaRPr>
          </a:p>
        </p:txBody>
      </p:sp>
      <p:sp>
        <p:nvSpPr>
          <p:cNvPr id="4" name="Slide Number Placeholder 3"/>
          <p:cNvSpPr>
            <a:spLocks noGrp="1"/>
          </p:cNvSpPr>
          <p:nvPr>
            <p:ph type="sldNum" sz="quarter" idx="11"/>
          </p:nvPr>
        </p:nvSpPr>
        <p:spPr/>
        <p:txBody>
          <a:bodyPr/>
          <a:lstStyle/>
          <a:p>
            <a:fld id="{C70BBDED-7443-A343-AD09-28D8B10B9D7F}" type="slidenum">
              <a:rPr lang="en-US" b="1" smtClean="0">
                <a:latin typeface="Montserrat" charset="0"/>
                <a:ea typeface="Montserrat" charset="0"/>
                <a:cs typeface="Montserrat" charset="0"/>
              </a:rPr>
              <a:pPr/>
              <a:t>‹#›</a:t>
            </a:fld>
            <a:endParaRPr lang="en-US" b="1" dirty="0">
              <a:latin typeface="Montserrat" charset="0"/>
              <a:ea typeface="Montserrat" charset="0"/>
              <a:cs typeface="Montserrat"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6" name="Title 1"/>
          <p:cNvSpPr>
            <a:spLocks noGrp="1"/>
          </p:cNvSpPr>
          <p:nvPr>
            <p:ph type="title"/>
          </p:nvPr>
        </p:nvSpPr>
        <p:spPr>
          <a:xfrm>
            <a:off x="629841" y="273686"/>
            <a:ext cx="7886700" cy="953313"/>
          </a:xfrm>
        </p:spPr>
        <p:txBody>
          <a:bodyPr>
            <a:normAutofit/>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5846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ern="1000" spc="-75" baseline="0">
                <a:solidFill>
                  <a:srgbClr val="22637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baseline="0">
                <a:solidFill>
                  <a:srgbClr val="226379"/>
                </a:solidFill>
                <a:latin typeface="Montserrat" charset="0"/>
                <a:ea typeface="Montserrat" charset="0"/>
                <a:cs typeface="Montserrat" charset="0"/>
              </a:defRPr>
            </a:lvl1pPr>
            <a:lvl2pPr>
              <a:defRPr b="0" i="0" baseline="0">
                <a:solidFill>
                  <a:srgbClr val="226379"/>
                </a:solidFill>
                <a:latin typeface="Montserrat" charset="0"/>
                <a:ea typeface="Montserrat" charset="0"/>
                <a:cs typeface="Montserrat" charset="0"/>
              </a:defRPr>
            </a:lvl2pPr>
            <a:lvl3pPr>
              <a:defRPr b="0" i="0" baseline="0">
                <a:solidFill>
                  <a:srgbClr val="226379"/>
                </a:solidFill>
                <a:latin typeface="Montserrat" charset="0"/>
                <a:ea typeface="Montserrat" charset="0"/>
                <a:cs typeface="Montserrat" charset="0"/>
              </a:defRPr>
            </a:lvl3pPr>
            <a:lvl4pPr>
              <a:defRPr b="0" i="0" baseline="0">
                <a:solidFill>
                  <a:srgbClr val="226379"/>
                </a:solidFill>
                <a:latin typeface="Montserrat" charset="0"/>
                <a:ea typeface="Montserrat" charset="0"/>
                <a:cs typeface="Montserrat" charset="0"/>
              </a:defRPr>
            </a:lvl4pPr>
            <a:lvl5pPr>
              <a:defRPr b="0" i="0" baseline="0">
                <a:solidFill>
                  <a:srgbClr val="226379"/>
                </a:solidFill>
                <a:latin typeface="Montserrat" charset="0"/>
                <a:ea typeface="Montserrat" charset="0"/>
                <a:cs typeface="Montserra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57275" y="6356351"/>
            <a:ext cx="2057400" cy="365125"/>
          </a:xfrm>
          <a:prstGeom prst="rect">
            <a:avLst/>
          </a:prstGeom>
        </p:spPr>
        <p:txBody>
          <a:bodyPr/>
          <a:lstStyle>
            <a:lvl1pPr>
              <a:defRPr b="1" i="0" baseline="0"/>
            </a:lvl1pPr>
          </a:lstStyle>
          <a:p>
            <a:r>
              <a:rPr lang="en-US" dirty="0"/>
              <a:t>|  </a:t>
            </a:r>
            <a:fld id="{95160193-F46D-EF4C-8ABD-4385CC33F3E8}" type="datetimeFigureOut">
              <a:rPr lang="en-US" smtClean="0"/>
              <a:pPr/>
              <a:t>6/17/2019</a:t>
            </a:fld>
            <a:endParaRPr lang="en-US" dirty="0"/>
          </a:p>
        </p:txBody>
      </p:sp>
      <p:sp>
        <p:nvSpPr>
          <p:cNvPr id="6" name="Slide Number Placeholder 5"/>
          <p:cNvSpPr>
            <a:spLocks noGrp="1"/>
          </p:cNvSpPr>
          <p:nvPr>
            <p:ph type="sldNum" sz="quarter" idx="12"/>
          </p:nvPr>
        </p:nvSpPr>
        <p:spPr>
          <a:xfrm>
            <a:off x="628650" y="6356351"/>
            <a:ext cx="422910" cy="365125"/>
          </a:xfrm>
          <a:prstGeom prst="rect">
            <a:avLst/>
          </a:prstGeom>
        </p:spPr>
        <p:txBody>
          <a:bodyPr/>
          <a:lstStyle>
            <a:lvl1pPr>
              <a:defRPr b="1" i="0" baseline="0"/>
            </a:lvl1pPr>
          </a:lstStyle>
          <a:p>
            <a:fld id="{0DFAD043-CBB6-9F48-B664-3092EDD15590}" type="slidenum">
              <a:rPr lang="en-US" smtClean="0"/>
              <a:pPr/>
              <a:t>‹#›</a:t>
            </a:fld>
            <a:endParaRPr lang="en-US" dirty="0"/>
          </a:p>
        </p:txBody>
      </p:sp>
      <p:pic>
        <p:nvPicPr>
          <p:cNvPr id="7" name="Picture 6"/>
          <p:cNvPicPr>
            <a:picLocks noChangeAspect="1"/>
          </p:cNvPicPr>
          <p:nvPr userDrawn="1"/>
        </p:nvPicPr>
        <p:blipFill>
          <a:blip r:embed="rId2">
            <a:alphaModFix amt="39000"/>
          </a:blip>
          <a:stretch>
            <a:fillRect/>
          </a:stretch>
        </p:blipFill>
        <p:spPr>
          <a:xfrm>
            <a:off x="7454088" y="3242932"/>
            <a:ext cx="925966" cy="2965930"/>
          </a:xfrm>
          <a:prstGeom prst="rect">
            <a:avLst/>
          </a:prstGeom>
        </p:spPr>
      </p:pic>
    </p:spTree>
    <p:extLst>
      <p:ext uri="{BB962C8B-B14F-4D97-AF65-F5344CB8AC3E}">
        <p14:creationId xmlns:p14="http://schemas.microsoft.com/office/powerpoint/2010/main" val="62005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60845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0845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1057275" y="6356351"/>
            <a:ext cx="2057400" cy="365125"/>
          </a:xfrm>
          <a:prstGeom prst="rect">
            <a:avLst/>
          </a:prstGeom>
        </p:spPr>
        <p:txBody>
          <a:bodyPr/>
          <a:lstStyle>
            <a:lvl1pPr>
              <a:defRPr b="1" i="0" baseline="0"/>
            </a:lvl1pPr>
          </a:lstStyle>
          <a:p>
            <a:r>
              <a:rPr lang="en-US" dirty="0"/>
              <a:t>|  </a:t>
            </a:r>
            <a:fld id="{95160193-F46D-EF4C-8ABD-4385CC33F3E8}" type="datetimeFigureOut">
              <a:rPr lang="en-US" smtClean="0"/>
              <a:pPr/>
              <a:t>6/17/2019</a:t>
            </a:fld>
            <a:endParaRPr lang="en-US" dirty="0"/>
          </a:p>
        </p:txBody>
      </p:sp>
      <p:sp>
        <p:nvSpPr>
          <p:cNvPr id="9" name="Slide Number Placeholder 5"/>
          <p:cNvSpPr>
            <a:spLocks noGrp="1"/>
          </p:cNvSpPr>
          <p:nvPr>
            <p:ph type="sldNum" sz="quarter" idx="12"/>
          </p:nvPr>
        </p:nvSpPr>
        <p:spPr>
          <a:xfrm>
            <a:off x="628650" y="6356351"/>
            <a:ext cx="422910" cy="365125"/>
          </a:xfrm>
          <a:prstGeom prst="rect">
            <a:avLst/>
          </a:prstGeom>
        </p:spPr>
        <p:txBody>
          <a:bodyPr/>
          <a:lstStyle>
            <a:lvl1pPr>
              <a:defRPr b="1" i="0" baseline="0"/>
            </a:lvl1pPr>
          </a:lstStyle>
          <a:p>
            <a:fld id="{0DFAD043-CBB6-9F48-B664-3092EDD15590}" type="slidenum">
              <a:rPr lang="en-US" smtClean="0"/>
              <a:pPr/>
              <a:t>‹#›</a:t>
            </a:fld>
            <a:endParaRPr lang="en-US" dirty="0"/>
          </a:p>
        </p:txBody>
      </p:sp>
      <p:sp>
        <p:nvSpPr>
          <p:cNvPr id="10" name="Title 1"/>
          <p:cNvSpPr>
            <a:spLocks noGrp="1"/>
          </p:cNvSpPr>
          <p:nvPr>
            <p:ph type="title"/>
          </p:nvPr>
        </p:nvSpPr>
        <p:spPr>
          <a:xfrm>
            <a:off x="628650" y="365126"/>
            <a:ext cx="7886700" cy="1006475"/>
          </a:xfrm>
        </p:spPr>
        <p:txBody>
          <a:bodyPr/>
          <a:lstStyle>
            <a:lvl1pPr>
              <a:defRPr kern="1000" spc="-75" baseline="0">
                <a:solidFill>
                  <a:srgbClr val="226379"/>
                </a:solidFill>
              </a:defRPr>
            </a:lvl1pPr>
          </a:lstStyle>
          <a:p>
            <a:r>
              <a:rPr lang="en-US"/>
              <a:t>Click to edit Master title style</a:t>
            </a:r>
            <a:endParaRPr lang="en-US" dirty="0"/>
          </a:p>
        </p:txBody>
      </p:sp>
    </p:spTree>
    <p:extLst>
      <p:ext uri="{BB962C8B-B14F-4D97-AF65-F5344CB8AC3E}">
        <p14:creationId xmlns:p14="http://schemas.microsoft.com/office/powerpoint/2010/main" val="395294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0064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88306"/>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919850" y="6356351"/>
            <a:ext cx="2057400" cy="365125"/>
          </a:xfrm>
          <a:prstGeom prst="rect">
            <a:avLst/>
          </a:prstGeom>
        </p:spPr>
        <p:txBody>
          <a:bodyPr vert="horz" lIns="91440" tIns="45720" rIns="91440" bIns="45720" rtlCol="0" anchor="ctr"/>
          <a:lstStyle>
            <a:lvl1pPr algn="l">
              <a:defRPr sz="900" baseline="0">
                <a:solidFill>
                  <a:srgbClr val="226379"/>
                </a:solidFill>
              </a:defRPr>
            </a:lvl1pPr>
          </a:lstStyle>
          <a:p>
            <a:r>
              <a:rPr lang="en-US" b="1" dirty="0">
                <a:latin typeface="Montserrat" charset="0"/>
                <a:ea typeface="Montserrat" charset="0"/>
                <a:cs typeface="Montserrat" charset="0"/>
              </a:rPr>
              <a:t>|        </a:t>
            </a:r>
            <a:fld id="{2DD1FD27-B4A3-BF42-A887-F576A1EBFC7C}" type="datetimeFigureOut">
              <a:rPr lang="en-US" b="1" smtClean="0">
                <a:latin typeface="Montserrat" charset="0"/>
                <a:ea typeface="Montserrat" charset="0"/>
                <a:cs typeface="Montserrat" charset="0"/>
              </a:rPr>
              <a:pPr/>
              <a:t>6/17/2019</a:t>
            </a:fld>
            <a:endParaRPr lang="en-US" b="1" dirty="0">
              <a:latin typeface="Montserrat" charset="0"/>
              <a:ea typeface="Montserrat" charset="0"/>
              <a:cs typeface="Montserrat" charset="0"/>
            </a:endParaRPr>
          </a:p>
        </p:txBody>
      </p:sp>
      <p:sp>
        <p:nvSpPr>
          <p:cNvPr id="9" name="Slide Number Placeholder 5"/>
          <p:cNvSpPr>
            <a:spLocks noGrp="1"/>
          </p:cNvSpPr>
          <p:nvPr>
            <p:ph type="sldNum" sz="quarter" idx="4"/>
          </p:nvPr>
        </p:nvSpPr>
        <p:spPr>
          <a:xfrm>
            <a:off x="265748" y="6356351"/>
            <a:ext cx="572829" cy="365125"/>
          </a:xfrm>
          <a:prstGeom prst="rect">
            <a:avLst/>
          </a:prstGeom>
        </p:spPr>
        <p:txBody>
          <a:bodyPr vert="horz" lIns="91440" tIns="45720" rIns="91440" bIns="45720" rtlCol="0" anchor="ctr"/>
          <a:lstStyle>
            <a:lvl1pPr algn="r">
              <a:defRPr sz="900" baseline="0">
                <a:solidFill>
                  <a:srgbClr val="226379"/>
                </a:solidFill>
              </a:defRPr>
            </a:lvl1pPr>
          </a:lstStyle>
          <a:p>
            <a:fld id="{C70BBDED-7443-A343-AD09-28D8B10B9D7F}" type="slidenum">
              <a:rPr lang="en-US" b="1" smtClean="0">
                <a:latin typeface="Montserrat" charset="0"/>
                <a:ea typeface="Montserrat" charset="0"/>
                <a:cs typeface="Montserrat" charset="0"/>
              </a:rPr>
              <a:pPr/>
              <a:t>‹#›</a:t>
            </a:fld>
            <a:endParaRPr lang="en-US" b="1" dirty="0">
              <a:latin typeface="Montserrat" charset="0"/>
              <a:ea typeface="Montserrat" charset="0"/>
              <a:cs typeface="Montserrat" charset="0"/>
            </a:endParaRPr>
          </a:p>
        </p:txBody>
      </p:sp>
    </p:spTree>
    <p:extLst>
      <p:ext uri="{BB962C8B-B14F-4D97-AF65-F5344CB8AC3E}">
        <p14:creationId xmlns:p14="http://schemas.microsoft.com/office/powerpoint/2010/main" val="40929329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685800" rtl="0" eaLnBrk="1" latinLnBrk="0" hangingPunct="1">
        <a:lnSpc>
          <a:spcPct val="90000"/>
        </a:lnSpc>
        <a:spcBef>
          <a:spcPct val="0"/>
        </a:spcBef>
        <a:buNone/>
        <a:defRPr sz="3000" b="1" i="0" kern="1200" spc="-75" baseline="0">
          <a:solidFill>
            <a:srgbClr val="226379"/>
          </a:solidFill>
          <a:latin typeface="Montserrat" charset="0"/>
          <a:ea typeface="Montserrat" charset="0"/>
          <a:cs typeface="Montserrat" charset="0"/>
        </a:defRPr>
      </a:lvl1pPr>
    </p:titleStyle>
    <p:bodyStyle>
      <a:lvl1pPr marL="171450" indent="-171450" algn="l" defTabSz="685800" rtl="0" eaLnBrk="1" latinLnBrk="0" hangingPunct="1">
        <a:lnSpc>
          <a:spcPct val="90000"/>
        </a:lnSpc>
        <a:spcBef>
          <a:spcPts val="750"/>
        </a:spcBef>
        <a:buFont typeface="Arial"/>
        <a:buChar char="•"/>
        <a:defRPr sz="2100" b="0" i="0" kern="800" baseline="0">
          <a:solidFill>
            <a:srgbClr val="226379"/>
          </a:solidFill>
          <a:latin typeface="Montserrat" charset="0"/>
          <a:ea typeface="Montserrat" charset="0"/>
          <a:cs typeface="Montserrat" charset="0"/>
        </a:defRPr>
      </a:lvl1pPr>
      <a:lvl2pPr marL="514350" indent="-171450" algn="l" defTabSz="685800" rtl="0" eaLnBrk="1" latinLnBrk="0" hangingPunct="1">
        <a:lnSpc>
          <a:spcPct val="90000"/>
        </a:lnSpc>
        <a:spcBef>
          <a:spcPts val="375"/>
        </a:spcBef>
        <a:buFont typeface="Arial"/>
        <a:buChar char="•"/>
        <a:defRPr sz="1800" b="0" i="0" kern="800" baseline="0">
          <a:solidFill>
            <a:srgbClr val="226379"/>
          </a:solidFill>
          <a:latin typeface="Montserrat" charset="0"/>
          <a:ea typeface="Montserrat" charset="0"/>
          <a:cs typeface="Montserrat" charset="0"/>
        </a:defRPr>
      </a:lvl2pPr>
      <a:lvl3pPr marL="857250" indent="-171450" algn="l" defTabSz="685800" rtl="0" eaLnBrk="1" latinLnBrk="0" hangingPunct="1">
        <a:lnSpc>
          <a:spcPct val="90000"/>
        </a:lnSpc>
        <a:spcBef>
          <a:spcPts val="375"/>
        </a:spcBef>
        <a:buFont typeface="Arial"/>
        <a:buChar char="•"/>
        <a:defRPr sz="1500" b="0" i="0" kern="800" baseline="0">
          <a:solidFill>
            <a:srgbClr val="226379"/>
          </a:solidFill>
          <a:latin typeface="Montserrat" charset="0"/>
          <a:ea typeface="Montserrat" charset="0"/>
          <a:cs typeface="Montserrat" charset="0"/>
        </a:defRPr>
      </a:lvl3pPr>
      <a:lvl4pPr marL="1200150" indent="-171450" algn="l" defTabSz="685800" rtl="0" eaLnBrk="1" latinLnBrk="0" hangingPunct="1">
        <a:lnSpc>
          <a:spcPct val="90000"/>
        </a:lnSpc>
        <a:spcBef>
          <a:spcPts val="375"/>
        </a:spcBef>
        <a:buFont typeface="Arial"/>
        <a:buChar char="•"/>
        <a:defRPr sz="1350" b="0" i="0" kern="800" baseline="0">
          <a:solidFill>
            <a:srgbClr val="226379"/>
          </a:solidFill>
          <a:latin typeface="Montserrat" charset="0"/>
          <a:ea typeface="Montserrat" charset="0"/>
          <a:cs typeface="Montserrat" charset="0"/>
        </a:defRPr>
      </a:lvl4pPr>
      <a:lvl5pPr marL="1543050" indent="-171450" algn="l" defTabSz="685800" rtl="0" eaLnBrk="1" latinLnBrk="0" hangingPunct="1">
        <a:lnSpc>
          <a:spcPct val="90000"/>
        </a:lnSpc>
        <a:spcBef>
          <a:spcPts val="375"/>
        </a:spcBef>
        <a:buFont typeface="Arial"/>
        <a:buChar char="•"/>
        <a:defRPr sz="1350" b="0" i="0" kern="800" baseline="0">
          <a:solidFill>
            <a:srgbClr val="226379"/>
          </a:solidFill>
          <a:latin typeface="Montserrat" charset="0"/>
          <a:ea typeface="Montserrat" charset="0"/>
          <a:cs typeface="Montserrat"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0064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88306"/>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919850" y="6356351"/>
            <a:ext cx="2057400" cy="365125"/>
          </a:xfrm>
          <a:prstGeom prst="rect">
            <a:avLst/>
          </a:prstGeom>
        </p:spPr>
        <p:txBody>
          <a:bodyPr vert="horz" lIns="91440" tIns="45720" rIns="91440" bIns="45720" rtlCol="0" anchor="ctr"/>
          <a:lstStyle>
            <a:lvl1pPr algn="l">
              <a:defRPr sz="900" baseline="0">
                <a:solidFill>
                  <a:srgbClr val="226379"/>
                </a:solidFill>
              </a:defRPr>
            </a:lvl1pPr>
          </a:lstStyle>
          <a:p>
            <a:r>
              <a:rPr lang="en-US" b="1" dirty="0">
                <a:latin typeface="Montserrat" charset="0"/>
                <a:ea typeface="Montserrat" charset="0"/>
                <a:cs typeface="Montserrat" charset="0"/>
              </a:rPr>
              <a:t>|        </a:t>
            </a:r>
            <a:fld id="{2DD1FD27-B4A3-BF42-A887-F576A1EBFC7C}" type="datetimeFigureOut">
              <a:rPr lang="en-US" b="1" smtClean="0">
                <a:latin typeface="Montserrat" charset="0"/>
                <a:ea typeface="Montserrat" charset="0"/>
                <a:cs typeface="Montserrat" charset="0"/>
              </a:rPr>
              <a:pPr/>
              <a:t>6/17/2019</a:t>
            </a:fld>
            <a:endParaRPr lang="en-US" b="1" dirty="0">
              <a:latin typeface="Montserrat" charset="0"/>
              <a:ea typeface="Montserrat" charset="0"/>
              <a:cs typeface="Montserrat" charset="0"/>
            </a:endParaRPr>
          </a:p>
        </p:txBody>
      </p:sp>
      <p:sp>
        <p:nvSpPr>
          <p:cNvPr id="9" name="Slide Number Placeholder 5"/>
          <p:cNvSpPr>
            <a:spLocks noGrp="1"/>
          </p:cNvSpPr>
          <p:nvPr>
            <p:ph type="sldNum" sz="quarter" idx="4"/>
          </p:nvPr>
        </p:nvSpPr>
        <p:spPr>
          <a:xfrm>
            <a:off x="265748" y="6356351"/>
            <a:ext cx="572829" cy="365125"/>
          </a:xfrm>
          <a:prstGeom prst="rect">
            <a:avLst/>
          </a:prstGeom>
        </p:spPr>
        <p:txBody>
          <a:bodyPr vert="horz" lIns="91440" tIns="45720" rIns="91440" bIns="45720" rtlCol="0" anchor="ctr"/>
          <a:lstStyle>
            <a:lvl1pPr algn="r">
              <a:defRPr sz="900" baseline="0">
                <a:solidFill>
                  <a:srgbClr val="226379"/>
                </a:solidFill>
              </a:defRPr>
            </a:lvl1pPr>
          </a:lstStyle>
          <a:p>
            <a:fld id="{C70BBDED-7443-A343-AD09-28D8B10B9D7F}" type="slidenum">
              <a:rPr lang="en-US" b="1" smtClean="0">
                <a:latin typeface="Montserrat" charset="0"/>
                <a:ea typeface="Montserrat" charset="0"/>
                <a:cs typeface="Montserrat" charset="0"/>
              </a:rPr>
              <a:pPr/>
              <a:t>‹#›</a:t>
            </a:fld>
            <a:endParaRPr lang="en-US" b="1" dirty="0">
              <a:latin typeface="Montserrat" charset="0"/>
              <a:ea typeface="Montserrat" charset="0"/>
              <a:cs typeface="Montserrat" charset="0"/>
            </a:endParaRPr>
          </a:p>
        </p:txBody>
      </p:sp>
    </p:spTree>
    <p:extLst>
      <p:ext uri="{BB962C8B-B14F-4D97-AF65-F5344CB8AC3E}">
        <p14:creationId xmlns:p14="http://schemas.microsoft.com/office/powerpoint/2010/main" val="202463016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685800" rtl="0" eaLnBrk="1" latinLnBrk="0" hangingPunct="1">
        <a:lnSpc>
          <a:spcPct val="90000"/>
        </a:lnSpc>
        <a:spcBef>
          <a:spcPct val="0"/>
        </a:spcBef>
        <a:buNone/>
        <a:defRPr sz="3000" b="1" i="0" kern="1200" spc="-75" baseline="0">
          <a:solidFill>
            <a:srgbClr val="226379"/>
          </a:solidFill>
          <a:latin typeface="Montserrat" charset="0"/>
          <a:ea typeface="Montserrat" charset="0"/>
          <a:cs typeface="Montserrat" charset="0"/>
        </a:defRPr>
      </a:lvl1pPr>
    </p:titleStyle>
    <p:bodyStyle>
      <a:lvl1pPr marL="171450" indent="-171450" algn="l" defTabSz="685800" rtl="0" eaLnBrk="1" latinLnBrk="0" hangingPunct="1">
        <a:lnSpc>
          <a:spcPct val="90000"/>
        </a:lnSpc>
        <a:spcBef>
          <a:spcPts val="750"/>
        </a:spcBef>
        <a:buFont typeface="Arial"/>
        <a:buChar char="•"/>
        <a:defRPr sz="2100" b="0" i="0" kern="800" baseline="0">
          <a:solidFill>
            <a:srgbClr val="226379"/>
          </a:solidFill>
          <a:latin typeface="Montserrat" charset="0"/>
          <a:ea typeface="Montserrat" charset="0"/>
          <a:cs typeface="Montserrat" charset="0"/>
        </a:defRPr>
      </a:lvl1pPr>
      <a:lvl2pPr marL="514350" indent="-171450" algn="l" defTabSz="685800" rtl="0" eaLnBrk="1" latinLnBrk="0" hangingPunct="1">
        <a:lnSpc>
          <a:spcPct val="90000"/>
        </a:lnSpc>
        <a:spcBef>
          <a:spcPts val="375"/>
        </a:spcBef>
        <a:buFont typeface="Arial"/>
        <a:buChar char="•"/>
        <a:defRPr sz="1800" b="0" i="0" kern="800" baseline="0">
          <a:solidFill>
            <a:srgbClr val="226379"/>
          </a:solidFill>
          <a:latin typeface="Montserrat" charset="0"/>
          <a:ea typeface="Montserrat" charset="0"/>
          <a:cs typeface="Montserrat" charset="0"/>
        </a:defRPr>
      </a:lvl2pPr>
      <a:lvl3pPr marL="857250" indent="-171450" algn="l" defTabSz="685800" rtl="0" eaLnBrk="1" latinLnBrk="0" hangingPunct="1">
        <a:lnSpc>
          <a:spcPct val="90000"/>
        </a:lnSpc>
        <a:spcBef>
          <a:spcPts val="375"/>
        </a:spcBef>
        <a:buFont typeface="Arial"/>
        <a:buChar char="•"/>
        <a:defRPr sz="1500" b="0" i="0" kern="800" baseline="0">
          <a:solidFill>
            <a:srgbClr val="226379"/>
          </a:solidFill>
          <a:latin typeface="Montserrat" charset="0"/>
          <a:ea typeface="Montserrat" charset="0"/>
          <a:cs typeface="Montserrat" charset="0"/>
        </a:defRPr>
      </a:lvl3pPr>
      <a:lvl4pPr marL="1200150" indent="-171450" algn="l" defTabSz="685800" rtl="0" eaLnBrk="1" latinLnBrk="0" hangingPunct="1">
        <a:lnSpc>
          <a:spcPct val="90000"/>
        </a:lnSpc>
        <a:spcBef>
          <a:spcPts val="375"/>
        </a:spcBef>
        <a:buFont typeface="Arial"/>
        <a:buChar char="•"/>
        <a:defRPr sz="1350" b="0" i="0" kern="800" baseline="0">
          <a:solidFill>
            <a:srgbClr val="226379"/>
          </a:solidFill>
          <a:latin typeface="Montserrat" charset="0"/>
          <a:ea typeface="Montserrat" charset="0"/>
          <a:cs typeface="Montserrat" charset="0"/>
        </a:defRPr>
      </a:lvl4pPr>
      <a:lvl5pPr marL="1543050" indent="-171450" algn="l" defTabSz="685800" rtl="0" eaLnBrk="1" latinLnBrk="0" hangingPunct="1">
        <a:lnSpc>
          <a:spcPct val="90000"/>
        </a:lnSpc>
        <a:spcBef>
          <a:spcPts val="375"/>
        </a:spcBef>
        <a:buFont typeface="Arial"/>
        <a:buChar char="•"/>
        <a:defRPr sz="1350" b="0" i="0" kern="800" baseline="0">
          <a:solidFill>
            <a:srgbClr val="226379"/>
          </a:solidFill>
          <a:latin typeface="Montserrat" charset="0"/>
          <a:ea typeface="Montserrat" charset="0"/>
          <a:cs typeface="Montserrat"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F7D01-DE2F-4CA8-99B0-ACACA0AD02BD}" type="datetime1">
              <a:rPr lang="en-US" smtClean="0"/>
              <a:t>6/17/2019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2504B-716A-4AD9-A0A0-2672AEA4B115}" type="slidenum">
              <a:rPr lang="en-US" smtClean="0"/>
              <a:t>‹#›</a:t>
            </a:fld>
            <a:endParaRPr lang="en-US"/>
          </a:p>
        </p:txBody>
      </p:sp>
    </p:spTree>
    <p:extLst>
      <p:ext uri="{BB962C8B-B14F-4D97-AF65-F5344CB8AC3E}">
        <p14:creationId xmlns:p14="http://schemas.microsoft.com/office/powerpoint/2010/main" val="17595047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2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tes dry.jpg">
            <a:extLst>
              <a:ext uri="{FF2B5EF4-FFF2-40B4-BE49-F238E27FC236}">
                <a16:creationId xmlns="" xmlns:a16="http://schemas.microsoft.com/office/drawing/2014/main" id="{CF423D12-1949-478B-8236-5813815190A1}"/>
              </a:ext>
            </a:extLst>
          </p:cNvPr>
          <p:cNvPicPr>
            <a:picLocks noChangeAspect="1"/>
          </p:cNvPicPr>
          <p:nvPr/>
        </p:nvPicPr>
        <p:blipFill rotWithShape="1">
          <a:blip r:embed="rId3">
            <a:extLst>
              <a:ext uri="{28A0092B-C50C-407E-A947-70E740481C1C}">
                <a14:useLocalDpi xmlns:a14="http://schemas.microsoft.com/office/drawing/2010/main" val="0"/>
              </a:ext>
            </a:extLst>
          </a:blip>
          <a:srcRect l="-686" r="33"/>
          <a:stretch/>
        </p:blipFill>
        <p:spPr>
          <a:xfrm>
            <a:off x="-76647" y="-41610"/>
            <a:ext cx="9227574" cy="6892886"/>
          </a:xfrm>
          <a:prstGeom prst="rect">
            <a:avLst/>
          </a:prstGeom>
        </p:spPr>
      </p:pic>
      <p:sp>
        <p:nvSpPr>
          <p:cNvPr id="6" name="Title 1">
            <a:extLst>
              <a:ext uri="{FF2B5EF4-FFF2-40B4-BE49-F238E27FC236}">
                <a16:creationId xmlns="" xmlns:a16="http://schemas.microsoft.com/office/drawing/2014/main" id="{51C44777-CEFC-4A2F-AEA0-0113687789B0}"/>
              </a:ext>
            </a:extLst>
          </p:cNvPr>
          <p:cNvSpPr txBox="1">
            <a:spLocks/>
          </p:cNvSpPr>
          <p:nvPr/>
        </p:nvSpPr>
        <p:spPr>
          <a:xfrm>
            <a:off x="0" y="210666"/>
            <a:ext cx="9144000" cy="978729"/>
          </a:xfrm>
          <a:prstGeom prst="rect">
            <a:avLst/>
          </a:prstGeom>
        </p:spPr>
        <p:txBody>
          <a:bodyPr vert="horz" wrap="square" lIns="91440" tIns="45720" rIns="91440" bIns="45720" rtlCol="0" anchor="t" anchorCtr="0">
            <a:spAutoFit/>
          </a:bodyPr>
          <a:lstStyle>
            <a:lvl1pPr algn="ctr" defTabSz="685800" rtl="0" eaLnBrk="1" latinLnBrk="0" hangingPunct="1">
              <a:lnSpc>
                <a:spcPct val="90000"/>
              </a:lnSpc>
              <a:spcBef>
                <a:spcPct val="0"/>
              </a:spcBef>
              <a:buNone/>
              <a:defRPr sz="4500" b="1" i="0" kern="1200" cap="all" spc="-75" baseline="0">
                <a:solidFill>
                  <a:schemeClr val="bg1"/>
                </a:solidFill>
                <a:latin typeface="Montserrat" charset="0"/>
                <a:ea typeface="Montserrat" charset="0"/>
                <a:cs typeface="Montserrat" charset="0"/>
              </a:defRPr>
            </a:lvl1pPr>
          </a:lstStyle>
          <a:p>
            <a:r>
              <a:rPr lang="en-US" sz="3200" dirty="0">
                <a:solidFill>
                  <a:schemeClr val="tx2"/>
                </a:solidFill>
              </a:rPr>
              <a:t>CDFW - Sites 60 day Evaluation </a:t>
            </a:r>
          </a:p>
          <a:p>
            <a:r>
              <a:rPr lang="en-US" sz="3200" dirty="0">
                <a:solidFill>
                  <a:schemeClr val="tx2"/>
                </a:solidFill>
              </a:rPr>
              <a:t>Initial Meeting</a:t>
            </a:r>
          </a:p>
        </p:txBody>
      </p:sp>
      <p:sp>
        <p:nvSpPr>
          <p:cNvPr id="7" name="Subtitle 2">
            <a:extLst>
              <a:ext uri="{FF2B5EF4-FFF2-40B4-BE49-F238E27FC236}">
                <a16:creationId xmlns="" xmlns:a16="http://schemas.microsoft.com/office/drawing/2014/main" id="{30B9DD13-FCA1-48DA-9865-509732C604F6}"/>
              </a:ext>
            </a:extLst>
          </p:cNvPr>
          <p:cNvSpPr txBox="1">
            <a:spLocks/>
          </p:cNvSpPr>
          <p:nvPr/>
        </p:nvSpPr>
        <p:spPr>
          <a:xfrm>
            <a:off x="880110" y="3151907"/>
            <a:ext cx="7383780" cy="248117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a:buNone/>
              <a:defRPr sz="2100" b="0" i="0" kern="800" baseline="0">
                <a:solidFill>
                  <a:schemeClr val="bg1"/>
                </a:solidFill>
                <a:latin typeface="Montserrat" charset="0"/>
                <a:ea typeface="Montserrat" charset="0"/>
                <a:cs typeface="Montserrat" charset="0"/>
              </a:defRPr>
            </a:lvl1pPr>
            <a:lvl2pPr marL="342900" indent="0" algn="ctr" defTabSz="685800" rtl="0" eaLnBrk="1" latinLnBrk="0" hangingPunct="1">
              <a:lnSpc>
                <a:spcPct val="90000"/>
              </a:lnSpc>
              <a:spcBef>
                <a:spcPts val="375"/>
              </a:spcBef>
              <a:buFont typeface="Arial"/>
              <a:buNone/>
              <a:defRPr sz="1500" b="0" i="0" kern="800" baseline="0">
                <a:solidFill>
                  <a:srgbClr val="226379"/>
                </a:solidFill>
                <a:latin typeface="Montserrat" charset="0"/>
                <a:ea typeface="Montserrat" charset="0"/>
                <a:cs typeface="Montserrat" charset="0"/>
              </a:defRPr>
            </a:lvl2pPr>
            <a:lvl3pPr marL="685800" indent="0" algn="ctr" defTabSz="685800" rtl="0" eaLnBrk="1" latinLnBrk="0" hangingPunct="1">
              <a:lnSpc>
                <a:spcPct val="90000"/>
              </a:lnSpc>
              <a:spcBef>
                <a:spcPts val="375"/>
              </a:spcBef>
              <a:buFont typeface="Arial"/>
              <a:buNone/>
              <a:defRPr sz="1350" b="0" i="0" kern="800" baseline="0">
                <a:solidFill>
                  <a:srgbClr val="226379"/>
                </a:solidFill>
                <a:latin typeface="Montserrat" charset="0"/>
                <a:ea typeface="Montserrat" charset="0"/>
                <a:cs typeface="Montserrat" charset="0"/>
              </a:defRPr>
            </a:lvl3pPr>
            <a:lvl4pPr marL="1028700" indent="0" algn="ctr" defTabSz="685800" rtl="0" eaLnBrk="1" latinLnBrk="0" hangingPunct="1">
              <a:lnSpc>
                <a:spcPct val="90000"/>
              </a:lnSpc>
              <a:spcBef>
                <a:spcPts val="375"/>
              </a:spcBef>
              <a:buFont typeface="Arial"/>
              <a:buNone/>
              <a:defRPr sz="1200" b="0" i="0" kern="800" baseline="0">
                <a:solidFill>
                  <a:srgbClr val="226379"/>
                </a:solidFill>
                <a:latin typeface="Montserrat" charset="0"/>
                <a:ea typeface="Montserrat" charset="0"/>
                <a:cs typeface="Montserrat" charset="0"/>
              </a:defRPr>
            </a:lvl4pPr>
            <a:lvl5pPr marL="1371600" indent="0" algn="ctr" defTabSz="685800" rtl="0" eaLnBrk="1" latinLnBrk="0" hangingPunct="1">
              <a:lnSpc>
                <a:spcPct val="90000"/>
              </a:lnSpc>
              <a:spcBef>
                <a:spcPts val="375"/>
              </a:spcBef>
              <a:buFont typeface="Arial"/>
              <a:buNone/>
              <a:defRPr sz="1200" b="0" i="0" kern="800" baseline="0">
                <a:solidFill>
                  <a:srgbClr val="226379"/>
                </a:solidFill>
                <a:latin typeface="Montserrat" charset="0"/>
                <a:ea typeface="Montserrat" charset="0"/>
                <a:cs typeface="Montserrat"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endParaRPr kumimoji="0" lang="en-US" sz="2100" b="0" i="0" u="none" strike="noStrike" kern="800" cap="none" spc="0" normalizeH="0" baseline="0" noProof="0" dirty="0">
              <a:ln>
                <a:noFill/>
              </a:ln>
              <a:solidFill>
                <a:srgbClr val="FFFFFF"/>
              </a:solidFill>
              <a:effectLst/>
              <a:uLnTx/>
              <a:uFillTx/>
              <a:latin typeface="Montserrat" charset="0"/>
            </a:endParaRPr>
          </a:p>
        </p:txBody>
      </p:sp>
      <p:sp>
        <p:nvSpPr>
          <p:cNvPr id="2" name="Rectangle 1">
            <a:extLst>
              <a:ext uri="{FF2B5EF4-FFF2-40B4-BE49-F238E27FC236}">
                <a16:creationId xmlns="" xmlns:a16="http://schemas.microsoft.com/office/drawing/2014/main" id="{2F3AD99B-26AC-46FF-AC15-9784DF7F67C5}"/>
              </a:ext>
            </a:extLst>
          </p:cNvPr>
          <p:cNvSpPr/>
          <p:nvPr/>
        </p:nvSpPr>
        <p:spPr>
          <a:xfrm>
            <a:off x="-225" y="2876550"/>
            <a:ext cx="9144000" cy="3986822"/>
          </a:xfrm>
          <a:prstGeom prst="rect">
            <a:avLst/>
          </a:prstGeom>
          <a:gradFill flip="none" rotWithShape="1">
            <a:gsLst>
              <a:gs pos="0">
                <a:srgbClr val="E0D5A7">
                  <a:alpha val="0"/>
                </a:srgbClr>
              </a:gs>
              <a:gs pos="85000">
                <a:srgbClr val="C8B47A">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201987" marR="0" lvl="6" indent="0" algn="l" defTabSz="311719" rtl="0" eaLnBrk="1" fontAlgn="auto" latinLnBrk="0" hangingPunct="1">
              <a:lnSpc>
                <a:spcPct val="150000"/>
              </a:lnSpc>
              <a:spcBef>
                <a:spcPts val="1200"/>
              </a:spcBef>
              <a:spcAft>
                <a:spcPts val="0"/>
              </a:spcAft>
              <a:buClrTx/>
              <a:buSzTx/>
              <a:buFontTx/>
              <a:buNone/>
              <a:tabLst/>
              <a:defRPr/>
            </a:pPr>
            <a:endParaRPr kumimoji="0" lang="en-US" sz="2400" b="1" i="0" u="none" strike="noStrike" kern="1200" cap="none" spc="10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55563" lvl="6" algn="ctr" defTabSz="311719">
              <a:lnSpc>
                <a:spcPct val="150000"/>
              </a:lnSpc>
              <a:defRPr/>
            </a:pPr>
            <a:endParaRPr lang="en-US" sz="2400" b="1" spc="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55563" lvl="6" algn="ctr" defTabSz="311719">
              <a:lnSpc>
                <a:spcPct val="150000"/>
              </a:lnSpc>
              <a:defRPr/>
            </a:pPr>
            <a:endParaRPr lang="en-US" sz="2400" b="1" spc="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55563" lvl="6" algn="ctr" defTabSz="311719">
              <a:defRPr/>
            </a:pPr>
            <a:r>
              <a:rPr lang="en-US" sz="2000" b="1" spc="1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kumimoji="0" lang="en-US" sz="2000" b="1" i="0" u="none" strike="noStrike" kern="1200" cap="none" spc="10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55563" marR="0" lvl="6" indent="0" algn="ctr" defTabSz="311719"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10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55563" marR="0" lvl="6" indent="0" algn="ctr" defTabSz="31171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June 18, </a:t>
            </a:r>
            <a:r>
              <a:rPr kumimoji="0" lang="en-US" sz="1400" b="1" i="0" u="none" strike="noStrike" kern="1200" cap="none" spc="10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2019</a:t>
            </a:r>
          </a:p>
        </p:txBody>
      </p:sp>
      <p:sp>
        <p:nvSpPr>
          <p:cNvPr id="17" name="Oval 16">
            <a:extLst>
              <a:ext uri="{FF2B5EF4-FFF2-40B4-BE49-F238E27FC236}">
                <a16:creationId xmlns="" xmlns:a16="http://schemas.microsoft.com/office/drawing/2014/main" id="{DD438252-9BA8-4B86-8198-C06B08ACFB8D}"/>
              </a:ext>
            </a:extLst>
          </p:cNvPr>
          <p:cNvSpPr>
            <a:spLocks noChangeAspect="1"/>
          </p:cNvSpPr>
          <p:nvPr/>
        </p:nvSpPr>
        <p:spPr>
          <a:xfrm>
            <a:off x="105574" y="6250860"/>
            <a:ext cx="504096" cy="50409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none" lIns="640080" tIns="0" rIns="0" bIns="0" rtlCol="0" anchor="ctr"/>
          <a:lstStyle/>
          <a:p>
            <a:pPr lvl="0" defTabSz="685800">
              <a:spcBef>
                <a:spcPct val="0"/>
              </a:spcBef>
              <a:defRPr/>
            </a:pPr>
            <a:r>
              <a:rPr lang="en-US" sz="3600" b="1" spc="100" dirty="0">
                <a:solidFill>
                  <a:srgbClr val="00425D"/>
                </a:solidFill>
                <a:effectLst>
                  <a:outerShdw blurRad="50800" dist="38100" dir="8100000" algn="tr" rotWithShape="0">
                    <a:prstClr val="white">
                      <a:alpha val="40000"/>
                    </a:prstClr>
                  </a:outerShdw>
                </a:effectLst>
                <a:latin typeface="Tw Cen MT Condensed Extra Bold" panose="020B0803020202020204" pitchFamily="34" charset="0"/>
              </a:rPr>
              <a:t>Sites</a:t>
            </a:r>
          </a:p>
        </p:txBody>
      </p:sp>
    </p:spTree>
    <p:extLst>
      <p:ext uri="{BB962C8B-B14F-4D97-AF65-F5344CB8AC3E}">
        <p14:creationId xmlns:p14="http://schemas.microsoft.com/office/powerpoint/2010/main" val="3085297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56332E-251C-43AC-AD7A-4240E794BB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0BBDED-7443-A343-AD09-28D8B10B9D7F}" type="slidenum">
              <a:rPr kumimoji="0" lang="en-US" sz="1200" b="1" i="0" u="none" strike="noStrike" kern="1200" cap="none" spc="0" normalizeH="0" baseline="0" noProof="0" smtClean="0">
                <a:ln>
                  <a:noFill/>
                </a:ln>
                <a:solidFill>
                  <a:prstClr val="black">
                    <a:tint val="75000"/>
                  </a:prstClr>
                </a:solidFill>
                <a:effectLst/>
                <a:uLnTx/>
                <a:uFillTx/>
                <a:latin typeface="Montserrat" charset="0"/>
                <a:ea typeface="Montserrat" charset="0"/>
                <a:cs typeface="Montserrat"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black">
                  <a:tint val="75000"/>
                </a:prstClr>
              </a:solidFill>
              <a:effectLst/>
              <a:uLnTx/>
              <a:uFillTx/>
              <a:latin typeface="Montserrat" charset="0"/>
              <a:ea typeface="Montserrat" charset="0"/>
              <a:cs typeface="Montserrat" charset="0"/>
            </a:endParaRPr>
          </a:p>
        </p:txBody>
      </p:sp>
      <p:sp>
        <p:nvSpPr>
          <p:cNvPr id="3" name="Title 2">
            <a:extLst>
              <a:ext uri="{FF2B5EF4-FFF2-40B4-BE49-F238E27FC236}">
                <a16:creationId xmlns="" xmlns:a16="http://schemas.microsoft.com/office/drawing/2014/main" id="{D989EFD3-8F4E-4C80-A102-81697F5D2E2C}"/>
              </a:ext>
            </a:extLst>
          </p:cNvPr>
          <p:cNvSpPr>
            <a:spLocks noGrp="1"/>
          </p:cNvSpPr>
          <p:nvPr>
            <p:ph type="title"/>
          </p:nvPr>
        </p:nvSpPr>
        <p:spPr/>
        <p:txBody>
          <a:bodyPr/>
          <a:lstStyle/>
          <a:p>
            <a:r>
              <a:rPr lang="en-US" dirty="0"/>
              <a:t>Terrestrial Species Models</a:t>
            </a:r>
          </a:p>
        </p:txBody>
      </p:sp>
      <p:sp>
        <p:nvSpPr>
          <p:cNvPr id="5" name="Subtitle 4"/>
          <p:cNvSpPr>
            <a:spLocks noGrp="1"/>
          </p:cNvSpPr>
          <p:nvPr>
            <p:ph type="subTitle" idx="1"/>
          </p:nvPr>
        </p:nvSpPr>
        <p:spPr/>
        <p:txBody>
          <a:bodyPr/>
          <a:lstStyle/>
          <a:p>
            <a:endParaRPr lang="en-US"/>
          </a:p>
        </p:txBody>
      </p:sp>
      <p:sp>
        <p:nvSpPr>
          <p:cNvPr id="4" name="TextBox 3">
            <a:extLst>
              <a:ext uri="{FF2B5EF4-FFF2-40B4-BE49-F238E27FC236}">
                <a16:creationId xmlns="" xmlns:a16="http://schemas.microsoft.com/office/drawing/2014/main" id="{2009E223-3D47-46B1-9F18-9ED2690BC917}"/>
              </a:ext>
            </a:extLst>
          </p:cNvPr>
          <p:cNvSpPr txBox="1"/>
          <p:nvPr/>
        </p:nvSpPr>
        <p:spPr>
          <a:xfrm>
            <a:off x="246580" y="1469204"/>
            <a:ext cx="8558373" cy="49932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a:extLst>
              <a:ext uri="{FF2B5EF4-FFF2-40B4-BE49-F238E27FC236}">
                <a16:creationId xmlns="" xmlns:a16="http://schemas.microsoft.com/office/drawing/2014/main" id="{A44A4D8E-965C-403C-8079-CD24221549CB}"/>
              </a:ext>
            </a:extLst>
          </p:cNvPr>
          <p:cNvGraphicFramePr>
            <a:graphicFrameLocks noGrp="1"/>
          </p:cNvGraphicFramePr>
          <p:nvPr>
            <p:extLst>
              <p:ext uri="{D42A27DB-BD31-4B8C-83A1-F6EECF244321}">
                <p14:modId xmlns:p14="http://schemas.microsoft.com/office/powerpoint/2010/main" val="3318761559"/>
              </p:ext>
            </p:extLst>
          </p:nvPr>
        </p:nvGraphicFramePr>
        <p:xfrm>
          <a:off x="441789" y="1304818"/>
          <a:ext cx="8363164" cy="4773297"/>
        </p:xfrm>
        <a:graphic>
          <a:graphicData uri="http://schemas.openxmlformats.org/drawingml/2006/table">
            <a:tbl>
              <a:tblPr>
                <a:tableStyleId>{5C22544A-7EE6-4342-B048-85BDC9FD1C3A}</a:tableStyleId>
              </a:tblPr>
              <a:tblGrid>
                <a:gridCol w="2976719">
                  <a:extLst>
                    <a:ext uri="{9D8B030D-6E8A-4147-A177-3AD203B41FA5}">
                      <a16:colId xmlns="" xmlns:a16="http://schemas.microsoft.com/office/drawing/2014/main" val="131619766"/>
                    </a:ext>
                  </a:extLst>
                </a:gridCol>
                <a:gridCol w="5386445">
                  <a:extLst>
                    <a:ext uri="{9D8B030D-6E8A-4147-A177-3AD203B41FA5}">
                      <a16:colId xmlns="" xmlns:a16="http://schemas.microsoft.com/office/drawing/2014/main" val="41534708"/>
                    </a:ext>
                  </a:extLst>
                </a:gridCol>
              </a:tblGrid>
              <a:tr h="818344">
                <a:tc>
                  <a:txBody>
                    <a:bodyPr/>
                    <a:lstStyle/>
                    <a:p>
                      <a:pPr algn="l" fontAlgn="b"/>
                      <a:r>
                        <a:rPr lang="en-US" sz="2400" b="1" u="none" strike="noStrike" dirty="0">
                          <a:effectLst/>
                        </a:rPr>
                        <a:t>Foothill yellow-legged frog</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Perennial and intermittent streams with rocky substrates (not Sacramento River), Stone Corral Creek, Funks Creek (above reservoir), Antelope Creek</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719426204"/>
                  </a:ext>
                </a:extLst>
              </a:tr>
              <a:tr h="1121013">
                <a:tc>
                  <a:txBody>
                    <a:bodyPr/>
                    <a:lstStyle/>
                    <a:p>
                      <a:pPr algn="l" fontAlgn="b"/>
                      <a:r>
                        <a:rPr lang="en-US" sz="2400" b="1" u="none" strike="noStrike" dirty="0">
                          <a:effectLst/>
                        </a:rPr>
                        <a:t>Giant garter snake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(Valley floor) AQUATIC - agricultural ditches, canals, freshwater emergent wetland, managed wetland, rice . UPLAND - areas within 200 feet of aquatic habitat that include annual grassland, other ag, disturbed, barren.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633601075"/>
                  </a:ext>
                </a:extLst>
              </a:tr>
              <a:tr h="913767">
                <a:tc>
                  <a:txBody>
                    <a:bodyPr/>
                    <a:lstStyle/>
                    <a:p>
                      <a:pPr algn="l" fontAlgn="b"/>
                      <a:r>
                        <a:rPr lang="en-US" sz="2400" b="1" u="none" strike="noStrike">
                          <a:effectLst/>
                        </a:rPr>
                        <a:t>Western yellow-billed cuckoo</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err="1">
                          <a:effectLst/>
                        </a:rPr>
                        <a:t>Dettling</a:t>
                      </a:r>
                      <a:r>
                        <a:rPr lang="en-US" sz="1800" u="none" strike="noStrike" dirty="0">
                          <a:effectLst/>
                        </a:rPr>
                        <a:t> et al.; </a:t>
                      </a:r>
                      <a:r>
                        <a:rPr lang="en-US" sz="1800" u="none" strike="noStrike" dirty="0" smtClean="0">
                          <a:effectLst/>
                        </a:rPr>
                        <a:t>(2015) Sacramento </a:t>
                      </a:r>
                      <a:r>
                        <a:rPr lang="en-US" sz="1800" u="none" strike="noStrike" dirty="0">
                          <a:effectLst/>
                        </a:rPr>
                        <a:t>River, areas 100m wide and patches of at least 37 acres.</a:t>
                      </a:r>
                      <a:endParaRPr lang="en-US" sz="18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 xmlns:a16="http://schemas.microsoft.com/office/drawing/2014/main" val="3641670277"/>
                  </a:ext>
                </a:extLst>
              </a:tr>
              <a:tr h="1158694">
                <a:tc>
                  <a:txBody>
                    <a:bodyPr/>
                    <a:lstStyle/>
                    <a:p>
                      <a:pPr algn="l" fontAlgn="b"/>
                      <a:r>
                        <a:rPr lang="en-US" sz="2400" b="1" u="none" strike="noStrike">
                          <a:effectLst/>
                        </a:rPr>
                        <a:t>Swainson's hawk</a:t>
                      </a:r>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NESTING - Riparian, other tree stands,  isolated trees (not blue oak woodland); FORAGING - Minimum of 5-acre patches. Annual grassland, seasonal wetlands, alfalfa, hay fields, field crops, row crops, managed wetlands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882395565"/>
                  </a:ext>
                </a:extLst>
              </a:tr>
            </a:tbl>
          </a:graphicData>
        </a:graphic>
      </p:graphicFrame>
    </p:spTree>
    <p:extLst>
      <p:ext uri="{BB962C8B-B14F-4D97-AF65-F5344CB8AC3E}">
        <p14:creationId xmlns:p14="http://schemas.microsoft.com/office/powerpoint/2010/main" val="173240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56332E-251C-43AC-AD7A-4240E794BB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0BBDED-7443-A343-AD09-28D8B10B9D7F}" type="slidenum">
              <a:rPr kumimoji="0" lang="en-US" sz="1200" b="1" i="0" u="none" strike="noStrike" kern="1200" cap="none" spc="0" normalizeH="0" baseline="0" noProof="0" smtClean="0">
                <a:ln>
                  <a:noFill/>
                </a:ln>
                <a:solidFill>
                  <a:prstClr val="black">
                    <a:tint val="75000"/>
                  </a:prstClr>
                </a:solidFill>
                <a:effectLst/>
                <a:uLnTx/>
                <a:uFillTx/>
                <a:latin typeface="Montserrat" charset="0"/>
                <a:ea typeface="Montserrat" charset="0"/>
                <a:cs typeface="Montserrat"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prstClr val="black">
                  <a:tint val="75000"/>
                </a:prstClr>
              </a:solidFill>
              <a:effectLst/>
              <a:uLnTx/>
              <a:uFillTx/>
              <a:latin typeface="Montserrat" charset="0"/>
              <a:ea typeface="Montserrat" charset="0"/>
              <a:cs typeface="Montserrat" charset="0"/>
            </a:endParaRPr>
          </a:p>
        </p:txBody>
      </p:sp>
      <p:sp>
        <p:nvSpPr>
          <p:cNvPr id="3" name="Title 2">
            <a:extLst>
              <a:ext uri="{FF2B5EF4-FFF2-40B4-BE49-F238E27FC236}">
                <a16:creationId xmlns="" xmlns:a16="http://schemas.microsoft.com/office/drawing/2014/main" id="{D989EFD3-8F4E-4C80-A102-81697F5D2E2C}"/>
              </a:ext>
            </a:extLst>
          </p:cNvPr>
          <p:cNvSpPr>
            <a:spLocks noGrp="1"/>
          </p:cNvSpPr>
          <p:nvPr>
            <p:ph type="title"/>
          </p:nvPr>
        </p:nvSpPr>
        <p:spPr/>
        <p:txBody>
          <a:bodyPr/>
          <a:lstStyle/>
          <a:p>
            <a:r>
              <a:rPr lang="en-US" dirty="0"/>
              <a:t>Terrestrial Species Models cont.</a:t>
            </a:r>
          </a:p>
        </p:txBody>
      </p:sp>
      <p:sp>
        <p:nvSpPr>
          <p:cNvPr id="5" name="Subtitle 4"/>
          <p:cNvSpPr>
            <a:spLocks noGrp="1"/>
          </p:cNvSpPr>
          <p:nvPr>
            <p:ph type="subTitle" idx="1"/>
          </p:nvPr>
        </p:nvSpPr>
        <p:spPr/>
        <p:txBody>
          <a:bodyPr/>
          <a:lstStyle/>
          <a:p>
            <a:endParaRPr lang="en-US"/>
          </a:p>
        </p:txBody>
      </p:sp>
      <p:sp>
        <p:nvSpPr>
          <p:cNvPr id="4" name="TextBox 3">
            <a:extLst>
              <a:ext uri="{FF2B5EF4-FFF2-40B4-BE49-F238E27FC236}">
                <a16:creationId xmlns="" xmlns:a16="http://schemas.microsoft.com/office/drawing/2014/main" id="{2009E223-3D47-46B1-9F18-9ED2690BC917}"/>
              </a:ext>
            </a:extLst>
          </p:cNvPr>
          <p:cNvSpPr txBox="1"/>
          <p:nvPr/>
        </p:nvSpPr>
        <p:spPr>
          <a:xfrm>
            <a:off x="246580" y="1481730"/>
            <a:ext cx="8558373" cy="49932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a:extLst>
              <a:ext uri="{FF2B5EF4-FFF2-40B4-BE49-F238E27FC236}">
                <a16:creationId xmlns="" xmlns:a16="http://schemas.microsoft.com/office/drawing/2014/main" id="{A44A4D8E-965C-403C-8079-CD24221549CB}"/>
              </a:ext>
            </a:extLst>
          </p:cNvPr>
          <p:cNvGraphicFramePr>
            <a:graphicFrameLocks noGrp="1"/>
          </p:cNvGraphicFramePr>
          <p:nvPr>
            <p:extLst>
              <p:ext uri="{D42A27DB-BD31-4B8C-83A1-F6EECF244321}">
                <p14:modId xmlns:p14="http://schemas.microsoft.com/office/powerpoint/2010/main" val="1922856852"/>
              </p:ext>
            </p:extLst>
          </p:nvPr>
        </p:nvGraphicFramePr>
        <p:xfrm>
          <a:off x="417747" y="1324602"/>
          <a:ext cx="8375185" cy="3003140"/>
        </p:xfrm>
        <a:graphic>
          <a:graphicData uri="http://schemas.openxmlformats.org/drawingml/2006/table">
            <a:tbl>
              <a:tblPr>
                <a:tableStyleId>{5C22544A-7EE6-4342-B048-85BDC9FD1C3A}</a:tableStyleId>
              </a:tblPr>
              <a:tblGrid>
                <a:gridCol w="2988740">
                  <a:extLst>
                    <a:ext uri="{9D8B030D-6E8A-4147-A177-3AD203B41FA5}">
                      <a16:colId xmlns="" xmlns:a16="http://schemas.microsoft.com/office/drawing/2014/main" val="131619766"/>
                    </a:ext>
                  </a:extLst>
                </a:gridCol>
                <a:gridCol w="5386445">
                  <a:extLst>
                    <a:ext uri="{9D8B030D-6E8A-4147-A177-3AD203B41FA5}">
                      <a16:colId xmlns="" xmlns:a16="http://schemas.microsoft.com/office/drawing/2014/main" val="41534708"/>
                    </a:ext>
                  </a:extLst>
                </a:gridCol>
              </a:tblGrid>
              <a:tr h="3003140">
                <a:tc>
                  <a:txBody>
                    <a:bodyPr/>
                    <a:lstStyle/>
                    <a:p>
                      <a:pPr algn="l" fontAlgn="b"/>
                      <a:r>
                        <a:rPr lang="en-US" sz="2400" b="1" u="none" strike="noStrike" dirty="0">
                          <a:effectLst/>
                        </a:rPr>
                        <a:t>Palmate-bracted bird’s beak</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Model will assume some portion of grasslands contain saline-alkali seasonal wetlands.</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719426204"/>
                  </a:ext>
                </a:extLst>
              </a:tr>
            </a:tbl>
          </a:graphicData>
        </a:graphic>
      </p:graphicFrame>
      <p:graphicFrame>
        <p:nvGraphicFramePr>
          <p:cNvPr id="7" name="Table 6">
            <a:extLst>
              <a:ext uri="{FF2B5EF4-FFF2-40B4-BE49-F238E27FC236}">
                <a16:creationId xmlns="" xmlns:a16="http://schemas.microsoft.com/office/drawing/2014/main" id="{A44A4D8E-965C-403C-8079-CD24221549CB}"/>
              </a:ext>
            </a:extLst>
          </p:cNvPr>
          <p:cNvGraphicFramePr>
            <a:graphicFrameLocks noGrp="1"/>
          </p:cNvGraphicFramePr>
          <p:nvPr>
            <p:extLst>
              <p:ext uri="{D42A27DB-BD31-4B8C-83A1-F6EECF244321}">
                <p14:modId xmlns:p14="http://schemas.microsoft.com/office/powerpoint/2010/main" val="982106785"/>
              </p:ext>
            </p:extLst>
          </p:nvPr>
        </p:nvGraphicFramePr>
        <p:xfrm>
          <a:off x="429768" y="1384127"/>
          <a:ext cx="8363164" cy="2041741"/>
        </p:xfrm>
        <a:graphic>
          <a:graphicData uri="http://schemas.openxmlformats.org/drawingml/2006/table">
            <a:tbl>
              <a:tblPr>
                <a:tableStyleId>{5C22544A-7EE6-4342-B048-85BDC9FD1C3A}</a:tableStyleId>
              </a:tblPr>
              <a:tblGrid>
                <a:gridCol w="2976719">
                  <a:extLst>
                    <a:ext uri="{9D8B030D-6E8A-4147-A177-3AD203B41FA5}">
                      <a16:colId xmlns="" xmlns:a16="http://schemas.microsoft.com/office/drawing/2014/main" val="131619766"/>
                    </a:ext>
                  </a:extLst>
                </a:gridCol>
                <a:gridCol w="5386445">
                  <a:extLst>
                    <a:ext uri="{9D8B030D-6E8A-4147-A177-3AD203B41FA5}">
                      <a16:colId xmlns="" xmlns:a16="http://schemas.microsoft.com/office/drawing/2014/main" val="41534708"/>
                    </a:ext>
                  </a:extLst>
                </a:gridCol>
              </a:tblGrid>
              <a:tr h="1352810">
                <a:tc>
                  <a:txBody>
                    <a:bodyPr/>
                    <a:lstStyle/>
                    <a:p>
                      <a:pPr algn="l" fontAlgn="b"/>
                      <a:r>
                        <a:rPr lang="en-US" sz="2400" b="1" u="none" strike="noStrike" dirty="0">
                          <a:effectLst/>
                        </a:rPr>
                        <a:t>Tricolored blackbird</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NESTING - emergent marsh, managed wetland, riparian (blackberry thickets) FORAGING - annual grassland, seasonal wetland, grain/hay crops, field crops, rice, fallow</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4235503084"/>
                  </a:ext>
                </a:extLst>
              </a:tr>
              <a:tr h="688931">
                <a:tc>
                  <a:txBody>
                    <a:bodyPr/>
                    <a:lstStyle/>
                    <a:p>
                      <a:pPr algn="l" fontAlgn="b"/>
                      <a:r>
                        <a:rPr lang="en-US" sz="2400" b="1" u="none" strike="noStrike" dirty="0">
                          <a:effectLst/>
                        </a:rPr>
                        <a:t>Bank </a:t>
                      </a:r>
                      <a:r>
                        <a:rPr lang="en-US" sz="2400" b="1" u="none" strike="noStrike" dirty="0" smtClean="0">
                          <a:effectLst/>
                        </a:rPr>
                        <a:t>swallow</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kern="1200" dirty="0">
                          <a:solidFill>
                            <a:schemeClr val="dk1"/>
                          </a:solidFill>
                          <a:effectLst/>
                          <a:latin typeface="+mn-lt"/>
                          <a:ea typeface="+mn-ea"/>
                          <a:cs typeface="+mn-cs"/>
                        </a:rPr>
                        <a:t>Sacramento River banks provide potential habitat</a:t>
                      </a:r>
                    </a:p>
                  </a:txBody>
                  <a:tcPr marL="6350" marR="6350" marT="6350" marB="0" anchor="b"/>
                </a:tc>
                <a:extLst>
                  <a:ext uri="{0D108BD9-81ED-4DB2-BD59-A6C34878D82A}">
                    <a16:rowId xmlns="" xmlns:a16="http://schemas.microsoft.com/office/drawing/2014/main" val="1061904755"/>
                  </a:ext>
                </a:extLst>
              </a:tr>
            </a:tbl>
          </a:graphicData>
        </a:graphic>
      </p:graphicFrame>
    </p:spTree>
    <p:extLst>
      <p:ext uri="{BB962C8B-B14F-4D97-AF65-F5344CB8AC3E}">
        <p14:creationId xmlns:p14="http://schemas.microsoft.com/office/powerpoint/2010/main" val="414514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336BA7EB-B85E-4A15-A392-955D391903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0BBDED-7443-A343-AD09-28D8B10B9D7F}" type="slidenum">
              <a:rPr kumimoji="0" lang="en-US" sz="1200" b="1" i="0" u="none" strike="noStrike" kern="1200" cap="none" spc="0" normalizeH="0" baseline="0" noProof="0" smtClean="0">
                <a:ln>
                  <a:noFill/>
                </a:ln>
                <a:solidFill>
                  <a:prstClr val="black">
                    <a:tint val="75000"/>
                  </a:prstClr>
                </a:solidFill>
                <a:effectLst/>
                <a:uLnTx/>
                <a:uFillTx/>
                <a:latin typeface="Montserrat" charset="0"/>
                <a:ea typeface="Montserrat" charset="0"/>
                <a:cs typeface="Montserrat"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black">
                  <a:tint val="75000"/>
                </a:prstClr>
              </a:solidFill>
              <a:effectLst/>
              <a:uLnTx/>
              <a:uFillTx/>
              <a:latin typeface="Montserrat" charset="0"/>
              <a:ea typeface="Montserrat" charset="0"/>
              <a:cs typeface="Montserrat" charset="0"/>
            </a:endParaRPr>
          </a:p>
        </p:txBody>
      </p:sp>
      <p:sp>
        <p:nvSpPr>
          <p:cNvPr id="3" name="Title 2">
            <a:extLst>
              <a:ext uri="{FF2B5EF4-FFF2-40B4-BE49-F238E27FC236}">
                <a16:creationId xmlns="" xmlns:a16="http://schemas.microsoft.com/office/drawing/2014/main" id="{B36408B1-C08A-4690-9384-976B5E3C751F}"/>
              </a:ext>
            </a:extLst>
          </p:cNvPr>
          <p:cNvSpPr>
            <a:spLocks noGrp="1"/>
          </p:cNvSpPr>
          <p:nvPr>
            <p:ph type="title"/>
          </p:nvPr>
        </p:nvSpPr>
        <p:spPr/>
        <p:txBody>
          <a:bodyPr/>
          <a:lstStyle/>
          <a:p>
            <a:r>
              <a:rPr lang="en-US" dirty="0"/>
              <a:t>Mapping Approach</a:t>
            </a:r>
          </a:p>
        </p:txBody>
      </p:sp>
      <p:sp>
        <p:nvSpPr>
          <p:cNvPr id="5" name="Subtitle 4"/>
          <p:cNvSpPr>
            <a:spLocks noGrp="1"/>
          </p:cNvSpPr>
          <p:nvPr>
            <p:ph type="subTitle" idx="1"/>
          </p:nvPr>
        </p:nvSpPr>
        <p:spPr/>
        <p:txBody>
          <a:bodyPr>
            <a:normAutofit/>
          </a:bodyPr>
          <a:lstStyle/>
          <a:p>
            <a:pPr lvl="0" defTabSz="457200">
              <a:lnSpc>
                <a:spcPct val="100000"/>
              </a:lnSpc>
              <a:spcBef>
                <a:spcPts val="600"/>
              </a:spcBef>
              <a:spcAft>
                <a:spcPts val="600"/>
              </a:spcAft>
              <a:defRPr/>
            </a:pPr>
            <a:r>
              <a:rPr lang="en-US" sz="3200" dirty="0">
                <a:solidFill>
                  <a:srgbClr val="3B6B7A"/>
                </a:solidFill>
                <a:latin typeface="Arial"/>
              </a:rPr>
              <a:t>ICF is mapping land cover through aerial photo interpretation using </a:t>
            </a:r>
          </a:p>
          <a:p>
            <a:pPr marL="400050" indent="-285750">
              <a:spcBef>
                <a:spcPts val="600"/>
              </a:spcBef>
              <a:spcAft>
                <a:spcPts val="600"/>
              </a:spcAft>
              <a:buFont typeface="Arial" panose="020B0604020202020204" pitchFamily="34" charset="0"/>
              <a:buChar char="•"/>
              <a:defRPr/>
            </a:pPr>
            <a:r>
              <a:rPr lang="en-US" sz="3200" dirty="0">
                <a:solidFill>
                  <a:srgbClr val="3B6B7A"/>
                </a:solidFill>
              </a:rPr>
              <a:t>Google Earth </a:t>
            </a:r>
          </a:p>
          <a:p>
            <a:pPr marL="400050" indent="-285750">
              <a:spcBef>
                <a:spcPts val="600"/>
              </a:spcBef>
              <a:spcAft>
                <a:spcPts val="600"/>
              </a:spcAft>
              <a:buFont typeface="Arial" panose="020B0604020202020204" pitchFamily="34" charset="0"/>
              <a:buChar char="•"/>
              <a:defRPr/>
            </a:pPr>
            <a:r>
              <a:rPr lang="en-US" sz="3200" dirty="0">
                <a:solidFill>
                  <a:srgbClr val="3B6B7A"/>
                </a:solidFill>
              </a:rPr>
              <a:t>National Agricultural Imagery Program (NAIP) imagery</a:t>
            </a:r>
          </a:p>
          <a:p>
            <a:pPr marL="400050" indent="-285750">
              <a:spcBef>
                <a:spcPts val="600"/>
              </a:spcBef>
              <a:spcAft>
                <a:spcPts val="600"/>
              </a:spcAft>
              <a:buFont typeface="Arial" panose="020B0604020202020204" pitchFamily="34" charset="0"/>
              <a:buChar char="•"/>
              <a:defRPr/>
            </a:pPr>
            <a:r>
              <a:rPr lang="en-US" sz="3200" dirty="0">
                <a:solidFill>
                  <a:srgbClr val="3B6B7A"/>
                </a:solidFill>
              </a:rPr>
              <a:t>Other data available for the project</a:t>
            </a:r>
          </a:p>
          <a:p>
            <a:endParaRPr lang="en-US" dirty="0"/>
          </a:p>
        </p:txBody>
      </p:sp>
    </p:spTree>
    <p:extLst>
      <p:ext uri="{BB962C8B-B14F-4D97-AF65-F5344CB8AC3E}">
        <p14:creationId xmlns:p14="http://schemas.microsoft.com/office/powerpoint/2010/main" val="67446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(Proposed)</a:t>
            </a:r>
            <a:endParaRPr lang="en-US" dirty="0"/>
          </a:p>
        </p:txBody>
      </p:sp>
      <p:sp>
        <p:nvSpPr>
          <p:cNvPr id="4" name="Subtitle 3"/>
          <p:cNvSpPr>
            <a:spLocks noGrp="1"/>
          </p:cNvSpPr>
          <p:nvPr>
            <p:ph type="subTitle" idx="1"/>
          </p:nvPr>
        </p:nvSpPr>
        <p:spPr/>
        <p:txBody>
          <a:bodyPr>
            <a:noAutofit/>
          </a:bodyPr>
          <a:lstStyle/>
          <a:p>
            <a:r>
              <a:rPr lang="en-US" sz="1400" dirty="0">
                <a:latin typeface="+mn-lt"/>
              </a:rPr>
              <a:t>June 25: </a:t>
            </a:r>
            <a:r>
              <a:rPr lang="en-US" sz="1400" u="sng" dirty="0">
                <a:latin typeface="+mn-lt"/>
              </a:rPr>
              <a:t>Topic B:</a:t>
            </a:r>
            <a:r>
              <a:rPr lang="en-US" sz="1400" dirty="0">
                <a:latin typeface="+mn-lt"/>
              </a:rPr>
              <a:t> Proposed terrestrial species (GGS, WYBC, FYLF, Swainson’s hawk, tricolored blackbird, bank swallow) to be covered in 2081 ITP and jointly covered species for BA (GGS and WYBC), discuss proposed analysis approach, minimization measures and mitigation</a:t>
            </a:r>
          </a:p>
          <a:p>
            <a:r>
              <a:rPr lang="en-US" sz="1400" dirty="0">
                <a:latin typeface="+mn-lt"/>
              </a:rPr>
              <a:t> </a:t>
            </a:r>
          </a:p>
          <a:p>
            <a:r>
              <a:rPr lang="en-US" sz="1400" dirty="0">
                <a:latin typeface="+mn-lt"/>
              </a:rPr>
              <a:t>July 2: </a:t>
            </a:r>
            <a:r>
              <a:rPr lang="en-US" sz="1400" u="sng" dirty="0">
                <a:latin typeface="+mn-lt"/>
              </a:rPr>
              <a:t>Continue discussion of Topic B</a:t>
            </a:r>
            <a:endParaRPr lang="en-US" sz="1400" dirty="0">
              <a:latin typeface="+mn-lt"/>
            </a:endParaRPr>
          </a:p>
          <a:p>
            <a:r>
              <a:rPr lang="en-US" sz="1400" dirty="0">
                <a:latin typeface="+mn-lt"/>
              </a:rPr>
              <a:t> </a:t>
            </a:r>
          </a:p>
          <a:p>
            <a:r>
              <a:rPr lang="en-US" sz="1400" dirty="0">
                <a:latin typeface="+mn-lt"/>
              </a:rPr>
              <a:t>July 9: </a:t>
            </a:r>
            <a:r>
              <a:rPr lang="en-US" sz="1400" u="sng" dirty="0">
                <a:latin typeface="+mn-lt"/>
              </a:rPr>
              <a:t>Topic C:</a:t>
            </a:r>
            <a:r>
              <a:rPr lang="en-US" sz="1400" dirty="0">
                <a:latin typeface="+mn-lt"/>
              </a:rPr>
              <a:t>  Fully protected species avoidance measures during construction and flooding of the reservoir (American peregrine falcon, golden eagle, bald eagle, white-tailed kite, greater </a:t>
            </a:r>
            <a:r>
              <a:rPr lang="en-US" sz="1400" dirty="0" err="1">
                <a:latin typeface="+mn-lt"/>
              </a:rPr>
              <a:t>sandhill</a:t>
            </a:r>
            <a:r>
              <a:rPr lang="en-US" sz="1400" dirty="0">
                <a:latin typeface="+mn-lt"/>
              </a:rPr>
              <a:t> crane, and ringtail) </a:t>
            </a:r>
          </a:p>
          <a:p>
            <a:r>
              <a:rPr lang="en-US" sz="1400" dirty="0">
                <a:latin typeface="+mn-lt"/>
              </a:rPr>
              <a:t> </a:t>
            </a:r>
          </a:p>
          <a:p>
            <a:r>
              <a:rPr lang="en-US" sz="1400" dirty="0">
                <a:latin typeface="+mn-lt"/>
              </a:rPr>
              <a:t>July 16: (skip)</a:t>
            </a:r>
          </a:p>
          <a:p>
            <a:r>
              <a:rPr lang="en-US" sz="1400" dirty="0">
                <a:latin typeface="+mn-lt"/>
              </a:rPr>
              <a:t> </a:t>
            </a:r>
          </a:p>
          <a:p>
            <a:r>
              <a:rPr lang="en-US" sz="1400" dirty="0">
                <a:latin typeface="+mn-lt"/>
              </a:rPr>
              <a:t>July 23: </a:t>
            </a:r>
            <a:r>
              <a:rPr lang="en-US" sz="1400" u="sng" dirty="0">
                <a:latin typeface="+mn-lt"/>
              </a:rPr>
              <a:t>Topic D:</a:t>
            </a:r>
            <a:r>
              <a:rPr lang="en-US" sz="1400" dirty="0">
                <a:latin typeface="+mn-lt"/>
              </a:rPr>
              <a:t> Birds – measures to protect nesting, resident, and migratory birds; construction of transmission lines to meet APLIC guidelines</a:t>
            </a:r>
          </a:p>
          <a:p>
            <a:r>
              <a:rPr lang="en-US" sz="1400" dirty="0">
                <a:latin typeface="+mn-lt"/>
              </a:rPr>
              <a:t> </a:t>
            </a:r>
          </a:p>
          <a:p>
            <a:r>
              <a:rPr lang="en-US" sz="1400" dirty="0">
                <a:latin typeface="+mn-lt"/>
              </a:rPr>
              <a:t>July 30: </a:t>
            </a:r>
            <a:r>
              <a:rPr lang="en-US" sz="1400" u="sng" dirty="0">
                <a:latin typeface="+mn-lt"/>
              </a:rPr>
              <a:t>Topic E: Plants</a:t>
            </a:r>
            <a:r>
              <a:rPr lang="en-US" sz="1400" dirty="0">
                <a:latin typeface="+mn-lt"/>
              </a:rPr>
              <a:t> – Special status plant surveys, proposed analysis, and conservation measures</a:t>
            </a:r>
          </a:p>
        </p:txBody>
      </p:sp>
    </p:spTree>
    <p:extLst>
      <p:ext uri="{BB962C8B-B14F-4D97-AF65-F5344CB8AC3E}">
        <p14:creationId xmlns:p14="http://schemas.microsoft.com/office/powerpoint/2010/main" val="3038740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94DDC60-7FEA-44D6-B839-DD12648798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 xmlns:a16="http://schemas.microsoft.com/office/drawing/2014/main" id="{51C44777-CEFC-4A2F-AEA0-0113687789B0}"/>
              </a:ext>
            </a:extLst>
          </p:cNvPr>
          <p:cNvSpPr txBox="1">
            <a:spLocks/>
          </p:cNvSpPr>
          <p:nvPr/>
        </p:nvSpPr>
        <p:spPr>
          <a:xfrm>
            <a:off x="0" y="-37120"/>
            <a:ext cx="9144000" cy="2800767"/>
          </a:xfrm>
          <a:prstGeom prst="rect">
            <a:avLst/>
          </a:prstGeom>
        </p:spPr>
        <p:txBody>
          <a:bodyPr vert="horz" wrap="square" lIns="91440" tIns="45720" rIns="91440" bIns="45720" rtlCol="0" anchor="t" anchorCtr="0">
            <a:spAutoFit/>
          </a:bodyPr>
          <a:lstStyle>
            <a:lvl1pPr algn="ctr" defTabSz="685800" rtl="0" eaLnBrk="1" latinLnBrk="0" hangingPunct="1">
              <a:lnSpc>
                <a:spcPct val="90000"/>
              </a:lnSpc>
              <a:spcBef>
                <a:spcPct val="0"/>
              </a:spcBef>
              <a:buNone/>
              <a:defRPr sz="4500" b="1" i="0" kern="1200" cap="all" spc="-75" baseline="0">
                <a:solidFill>
                  <a:schemeClr val="bg1"/>
                </a:solidFill>
                <a:latin typeface="Montserrat" charset="0"/>
                <a:ea typeface="Montserrat" charset="0"/>
                <a:cs typeface="Montserrat" charset="0"/>
              </a:defRPr>
            </a:lvl1pPr>
          </a:lstStyle>
          <a:p>
            <a:pPr marL="0" marR="0" lvl="0" indent="0" algn="ctr" defTabSz="685800" rtl="0" eaLnBrk="1" fontAlgn="auto" latinLnBrk="0" hangingPunct="1">
              <a:lnSpc>
                <a:spcPct val="200000"/>
              </a:lnSpc>
              <a:spcBef>
                <a:spcPct val="0"/>
              </a:spcBef>
              <a:spcAft>
                <a:spcPts val="0"/>
              </a:spcAft>
              <a:buClrTx/>
              <a:buSzTx/>
              <a:buFontTx/>
              <a:buNone/>
              <a:tabLst/>
              <a:defRPr/>
            </a:pPr>
            <a:endParaRPr lang="en-US" sz="4400" cap="none" spc="100" dirty="0">
              <a:solidFill>
                <a:prstClr val="black"/>
              </a:solidFill>
              <a:effectLst>
                <a:outerShdw blurRad="50800" dist="38100" dir="8100000" algn="tr" rotWithShape="0">
                  <a:prstClr val="white">
                    <a:alpha val="40000"/>
                  </a:prstClr>
                </a:outerShdw>
              </a:effectLst>
            </a:endParaRPr>
          </a:p>
          <a:p>
            <a:pPr marL="0" marR="0" lvl="0" indent="0" algn="ctr" defTabSz="685800" rtl="0" eaLnBrk="1" fontAlgn="auto" latinLnBrk="0" hangingPunct="1">
              <a:lnSpc>
                <a:spcPct val="20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prstClr val="black"/>
              </a:solidFill>
              <a:effectLst>
                <a:outerShdw blurRad="50800" dist="38100" dir="8100000" algn="tr" rotWithShape="0">
                  <a:prstClr val="white">
                    <a:alpha val="40000"/>
                  </a:prstClr>
                </a:outerShdw>
              </a:effectLst>
              <a:uLnTx/>
              <a:uFillTx/>
              <a:latin typeface="Montserrat" charset="0"/>
            </a:endParaRPr>
          </a:p>
        </p:txBody>
      </p:sp>
      <p:sp>
        <p:nvSpPr>
          <p:cNvPr id="7" name="Subtitle 2">
            <a:extLst>
              <a:ext uri="{FF2B5EF4-FFF2-40B4-BE49-F238E27FC236}">
                <a16:creationId xmlns="" xmlns:a16="http://schemas.microsoft.com/office/drawing/2014/main" id="{30B9DD13-FCA1-48DA-9865-509732C604F6}"/>
              </a:ext>
            </a:extLst>
          </p:cNvPr>
          <p:cNvSpPr txBox="1">
            <a:spLocks/>
          </p:cNvSpPr>
          <p:nvPr/>
        </p:nvSpPr>
        <p:spPr>
          <a:xfrm>
            <a:off x="880110" y="3151907"/>
            <a:ext cx="7383780" cy="248117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a:buNone/>
              <a:defRPr sz="2100" b="0" i="0" kern="800" baseline="0">
                <a:solidFill>
                  <a:schemeClr val="bg1"/>
                </a:solidFill>
                <a:latin typeface="Montserrat" charset="0"/>
                <a:ea typeface="Montserrat" charset="0"/>
                <a:cs typeface="Montserrat" charset="0"/>
              </a:defRPr>
            </a:lvl1pPr>
            <a:lvl2pPr marL="342900" indent="0" algn="ctr" defTabSz="685800" rtl="0" eaLnBrk="1" latinLnBrk="0" hangingPunct="1">
              <a:lnSpc>
                <a:spcPct val="90000"/>
              </a:lnSpc>
              <a:spcBef>
                <a:spcPts val="375"/>
              </a:spcBef>
              <a:buFont typeface="Arial"/>
              <a:buNone/>
              <a:defRPr sz="1500" b="0" i="0" kern="800" baseline="0">
                <a:solidFill>
                  <a:srgbClr val="226379"/>
                </a:solidFill>
                <a:latin typeface="Montserrat" charset="0"/>
                <a:ea typeface="Montserrat" charset="0"/>
                <a:cs typeface="Montserrat" charset="0"/>
              </a:defRPr>
            </a:lvl2pPr>
            <a:lvl3pPr marL="685800" indent="0" algn="ctr" defTabSz="685800" rtl="0" eaLnBrk="1" latinLnBrk="0" hangingPunct="1">
              <a:lnSpc>
                <a:spcPct val="90000"/>
              </a:lnSpc>
              <a:spcBef>
                <a:spcPts val="375"/>
              </a:spcBef>
              <a:buFont typeface="Arial"/>
              <a:buNone/>
              <a:defRPr sz="1350" b="0" i="0" kern="800" baseline="0">
                <a:solidFill>
                  <a:srgbClr val="226379"/>
                </a:solidFill>
                <a:latin typeface="Montserrat" charset="0"/>
                <a:ea typeface="Montserrat" charset="0"/>
                <a:cs typeface="Montserrat" charset="0"/>
              </a:defRPr>
            </a:lvl3pPr>
            <a:lvl4pPr marL="1028700" indent="0" algn="ctr" defTabSz="685800" rtl="0" eaLnBrk="1" latinLnBrk="0" hangingPunct="1">
              <a:lnSpc>
                <a:spcPct val="90000"/>
              </a:lnSpc>
              <a:spcBef>
                <a:spcPts val="375"/>
              </a:spcBef>
              <a:buFont typeface="Arial"/>
              <a:buNone/>
              <a:defRPr sz="1200" b="0" i="0" kern="800" baseline="0">
                <a:solidFill>
                  <a:srgbClr val="226379"/>
                </a:solidFill>
                <a:latin typeface="Montserrat" charset="0"/>
                <a:ea typeface="Montserrat" charset="0"/>
                <a:cs typeface="Montserrat" charset="0"/>
              </a:defRPr>
            </a:lvl4pPr>
            <a:lvl5pPr marL="1371600" indent="0" algn="ctr" defTabSz="685800" rtl="0" eaLnBrk="1" latinLnBrk="0" hangingPunct="1">
              <a:lnSpc>
                <a:spcPct val="90000"/>
              </a:lnSpc>
              <a:spcBef>
                <a:spcPts val="375"/>
              </a:spcBef>
              <a:buFont typeface="Arial"/>
              <a:buNone/>
              <a:defRPr sz="1200" b="0" i="0" kern="800" baseline="0">
                <a:solidFill>
                  <a:srgbClr val="226379"/>
                </a:solidFill>
                <a:latin typeface="Montserrat" charset="0"/>
                <a:ea typeface="Montserrat" charset="0"/>
                <a:cs typeface="Montserrat"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endParaRPr kumimoji="0" lang="en-US" sz="2100" b="0" i="0" u="none" strike="noStrike" kern="800" cap="none" spc="0" normalizeH="0" baseline="0" noProof="0" dirty="0">
              <a:ln>
                <a:noFill/>
              </a:ln>
              <a:solidFill>
                <a:srgbClr val="FFFFFF"/>
              </a:solidFill>
              <a:effectLst/>
              <a:uLnTx/>
              <a:uFillTx/>
              <a:latin typeface="Montserrat" charset="0"/>
            </a:endParaRPr>
          </a:p>
        </p:txBody>
      </p:sp>
    </p:spTree>
    <p:extLst>
      <p:ext uri="{BB962C8B-B14F-4D97-AF65-F5344CB8AC3E}">
        <p14:creationId xmlns:p14="http://schemas.microsoft.com/office/powerpoint/2010/main" val="14881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39DD8E5-592F-46E9-B325-A606421B75CB}"/>
              </a:ext>
            </a:extLst>
          </p:cNvPr>
          <p:cNvSpPr/>
          <p:nvPr/>
        </p:nvSpPr>
        <p:spPr>
          <a:xfrm>
            <a:off x="0" y="709576"/>
            <a:ext cx="9144000" cy="70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6">
            <a:extLst>
              <a:ext uri="{FF2B5EF4-FFF2-40B4-BE49-F238E27FC236}">
                <a16:creationId xmlns="" xmlns:a16="http://schemas.microsoft.com/office/drawing/2014/main" id="{859FCD89-81EC-42E8-B56B-90B5DC548895}"/>
              </a:ext>
            </a:extLst>
          </p:cNvPr>
          <p:cNvSpPr>
            <a:spLocks noGrp="1"/>
          </p:cNvSpPr>
          <p:nvPr>
            <p:ph type="title"/>
          </p:nvPr>
        </p:nvSpPr>
        <p:spPr>
          <a:xfrm>
            <a:off x="0" y="125674"/>
            <a:ext cx="9144000" cy="511550"/>
          </a:xfrm>
        </p:spPr>
        <p:txBody>
          <a:bodyPr anchor="t" anchorCtr="0">
            <a:noAutofit/>
          </a:bodyPr>
          <a:lstStyle/>
          <a:p>
            <a:pPr marL="231775" algn="l"/>
            <a:r>
              <a:rPr lang="en-US" sz="2800" spc="200" dirty="0">
                <a:latin typeface="Arial" panose="020B0604020202020204" pitchFamily="34" charset="0"/>
                <a:cs typeface="Arial" panose="020B0604020202020204" pitchFamily="34" charset="0"/>
              </a:rPr>
              <a:t>Agenda</a:t>
            </a:r>
            <a:endParaRPr lang="en-US" sz="2800" b="1" spc="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4FBCA21E-573F-4733-9A3E-BF06F4818885}"/>
              </a:ext>
            </a:extLst>
          </p:cNvPr>
          <p:cNvSpPr txBox="1"/>
          <p:nvPr/>
        </p:nvSpPr>
        <p:spPr>
          <a:xfrm>
            <a:off x="203200" y="844468"/>
            <a:ext cx="8737600" cy="4462760"/>
          </a:xfrm>
          <a:prstGeom prst="rect">
            <a:avLst/>
          </a:prstGeom>
          <a:noFill/>
        </p:spPr>
        <p:txBody>
          <a:bodyPr wrap="square" rtlCol="0">
            <a:spAutoFit/>
          </a:bodyPr>
          <a:lstStyle/>
          <a:p>
            <a:pPr marL="1489075" lvl="2" indent="-574675">
              <a:spcBef>
                <a:spcPts val="1200"/>
              </a:spcBef>
              <a:buFont typeface="Wingdings" panose="05000000000000000000" pitchFamily="2" charset="2"/>
              <a:buChar char="§"/>
              <a:tabLst>
                <a:tab pos="5716588" algn="l"/>
              </a:tabLst>
              <a:defRPr/>
            </a:pPr>
            <a:r>
              <a:rPr kumimoji="0" lang="en-US" sz="3200" b="0" i="0" u="none" strike="noStrike" kern="1200" cap="none" spc="0" normalizeH="0" baseline="0" noProof="0" dirty="0">
                <a:ln>
                  <a:noFill/>
                </a:ln>
                <a:solidFill>
                  <a:srgbClr val="3B6B7A"/>
                </a:solidFill>
                <a:effectLst/>
                <a:uLnTx/>
                <a:uFillTx/>
                <a:latin typeface="Arial"/>
                <a:ea typeface="+mn-ea"/>
                <a:cs typeface="+mn-cs"/>
              </a:rPr>
              <a:t>Introductions and Purpose</a:t>
            </a:r>
          </a:p>
          <a:p>
            <a:pPr marL="1489075" lvl="2" indent="-574675">
              <a:spcBef>
                <a:spcPts val="1200"/>
              </a:spcBef>
              <a:buFont typeface="Wingdings" panose="05000000000000000000" pitchFamily="2" charset="2"/>
              <a:buChar char="§"/>
              <a:tabLst>
                <a:tab pos="5716588" algn="l"/>
              </a:tabLst>
              <a:defRPr/>
            </a:pPr>
            <a:r>
              <a:rPr lang="en-US" sz="3200" dirty="0" smtClean="0">
                <a:solidFill>
                  <a:srgbClr val="3B6B7A"/>
                </a:solidFill>
              </a:rPr>
              <a:t>Project </a:t>
            </a:r>
            <a:r>
              <a:rPr lang="en-US" sz="3200" dirty="0">
                <a:solidFill>
                  <a:srgbClr val="3B6B7A"/>
                </a:solidFill>
              </a:rPr>
              <a:t>overview and </a:t>
            </a:r>
            <a:r>
              <a:rPr lang="en-US" sz="3200" dirty="0" smtClean="0">
                <a:solidFill>
                  <a:srgbClr val="3B6B7A"/>
                </a:solidFill>
              </a:rPr>
              <a:t>understanding</a:t>
            </a:r>
          </a:p>
          <a:p>
            <a:pPr marL="1946275" lvl="3" indent="-574675">
              <a:spcBef>
                <a:spcPts val="1200"/>
              </a:spcBef>
              <a:buFont typeface="Wingdings" panose="05000000000000000000" pitchFamily="2" charset="2"/>
              <a:buChar char="§"/>
              <a:tabLst>
                <a:tab pos="5716588" algn="l"/>
              </a:tabLst>
              <a:defRPr/>
            </a:pPr>
            <a:r>
              <a:rPr lang="en-US" sz="3200" dirty="0" smtClean="0">
                <a:solidFill>
                  <a:srgbClr val="3B6B7A"/>
                </a:solidFill>
              </a:rPr>
              <a:t>Location/Facilities</a:t>
            </a:r>
            <a:endParaRPr lang="en-US" sz="3200" dirty="0">
              <a:solidFill>
                <a:srgbClr val="3B6B7A"/>
              </a:solidFill>
            </a:endParaRPr>
          </a:p>
          <a:p>
            <a:pPr marL="1946275" lvl="3" indent="-574675">
              <a:spcBef>
                <a:spcPts val="1200"/>
              </a:spcBef>
              <a:buFont typeface="Wingdings" panose="05000000000000000000" pitchFamily="2" charset="2"/>
              <a:buChar char="§"/>
              <a:tabLst>
                <a:tab pos="5716588" algn="l"/>
              </a:tabLst>
              <a:defRPr/>
            </a:pPr>
            <a:r>
              <a:rPr lang="en-US" sz="3200" dirty="0" smtClean="0">
                <a:solidFill>
                  <a:srgbClr val="3B6B7A"/>
                </a:solidFill>
              </a:rPr>
              <a:t>Project Purposes</a:t>
            </a:r>
          </a:p>
          <a:p>
            <a:pPr marL="1946275" lvl="3" indent="-574675">
              <a:spcBef>
                <a:spcPts val="1200"/>
              </a:spcBef>
              <a:buFont typeface="Wingdings" panose="05000000000000000000" pitchFamily="2" charset="2"/>
              <a:buChar char="§"/>
              <a:tabLst>
                <a:tab pos="5716588" algn="l"/>
              </a:tabLst>
              <a:defRPr/>
            </a:pPr>
            <a:r>
              <a:rPr lang="en-US" sz="3200" dirty="0" smtClean="0">
                <a:solidFill>
                  <a:srgbClr val="3B6B7A"/>
                </a:solidFill>
              </a:rPr>
              <a:t>Key Topics</a:t>
            </a:r>
            <a:endParaRPr lang="en-US" sz="3200" dirty="0">
              <a:solidFill>
                <a:srgbClr val="3B6B7A"/>
              </a:solidFill>
            </a:endParaRPr>
          </a:p>
          <a:p>
            <a:pPr marL="1489075" lvl="2" indent="-574675">
              <a:spcBef>
                <a:spcPts val="1200"/>
              </a:spcBef>
              <a:buFont typeface="Wingdings" panose="05000000000000000000" pitchFamily="2" charset="2"/>
              <a:buChar char="§"/>
              <a:tabLst>
                <a:tab pos="5716588" algn="l"/>
              </a:tabLst>
              <a:defRPr/>
            </a:pPr>
            <a:r>
              <a:rPr lang="en-US" sz="3200" dirty="0" smtClean="0">
                <a:solidFill>
                  <a:srgbClr val="3B6B7A"/>
                </a:solidFill>
              </a:rPr>
              <a:t>Permitting Approach</a:t>
            </a:r>
            <a:endParaRPr lang="en-US" sz="3200" dirty="0">
              <a:solidFill>
                <a:srgbClr val="3B6B7A"/>
              </a:solidFill>
            </a:endParaRPr>
          </a:p>
          <a:p>
            <a:pPr marL="1489075" lvl="2" indent="-574675">
              <a:spcBef>
                <a:spcPts val="1200"/>
              </a:spcBef>
              <a:buFont typeface="Wingdings" panose="05000000000000000000" pitchFamily="2" charset="2"/>
              <a:buChar char="§"/>
              <a:tabLst>
                <a:tab pos="5716588" algn="l"/>
              </a:tabLst>
              <a:defRPr/>
            </a:pPr>
            <a:r>
              <a:rPr lang="en-US" sz="3200" dirty="0">
                <a:solidFill>
                  <a:srgbClr val="3B6B7A"/>
                </a:solidFill>
              </a:rPr>
              <a:t>Next Steps</a:t>
            </a:r>
          </a:p>
        </p:txBody>
      </p:sp>
      <p:pic>
        <p:nvPicPr>
          <p:cNvPr id="4" name="Picture 3">
            <a:extLst>
              <a:ext uri="{FF2B5EF4-FFF2-40B4-BE49-F238E27FC236}">
                <a16:creationId xmlns="" xmlns:a16="http://schemas.microsoft.com/office/drawing/2014/main" id="{5A2805E1-7160-4385-8B65-3A3B8CE4E8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10826"/>
            <a:ext cx="9144000" cy="1647173"/>
          </a:xfrm>
          <a:prstGeom prst="rect">
            <a:avLst/>
          </a:prstGeom>
        </p:spPr>
      </p:pic>
    </p:spTree>
    <p:extLst>
      <p:ext uri="{BB962C8B-B14F-4D97-AF65-F5344CB8AC3E}">
        <p14:creationId xmlns:p14="http://schemas.microsoft.com/office/powerpoint/2010/main" val="294886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8D53A1-CCC5-4F2F-9E8D-DF884D82FE62}"/>
              </a:ext>
            </a:extLst>
          </p:cNvPr>
          <p:cNvSpPr>
            <a:spLocks noGrp="1"/>
          </p:cNvSpPr>
          <p:nvPr>
            <p:ph type="title"/>
          </p:nvPr>
        </p:nvSpPr>
        <p:spPr/>
        <p:txBody>
          <a:bodyPr/>
          <a:lstStyle/>
          <a:p>
            <a:r>
              <a:rPr lang="en-US" dirty="0"/>
              <a:t>Purpose of the 60-day</a:t>
            </a:r>
          </a:p>
        </p:txBody>
      </p:sp>
      <p:sp>
        <p:nvSpPr>
          <p:cNvPr id="4" name="Subtitle 3"/>
          <p:cNvSpPr>
            <a:spLocks noGrp="1"/>
          </p:cNvSpPr>
          <p:nvPr>
            <p:ph type="subTitle" idx="1"/>
          </p:nvPr>
        </p:nvSpPr>
        <p:spPr/>
        <p:txBody>
          <a:bodyPr/>
          <a:lstStyle/>
          <a:p>
            <a:endParaRPr lang="en-US"/>
          </a:p>
        </p:txBody>
      </p:sp>
      <p:sp>
        <p:nvSpPr>
          <p:cNvPr id="3" name="TextBox 2">
            <a:extLst>
              <a:ext uri="{FF2B5EF4-FFF2-40B4-BE49-F238E27FC236}">
                <a16:creationId xmlns="" xmlns:a16="http://schemas.microsoft.com/office/drawing/2014/main" id="{200D11F6-A59F-4B7E-B8B5-6360682B9ADF}"/>
              </a:ext>
            </a:extLst>
          </p:cNvPr>
          <p:cNvSpPr txBox="1"/>
          <p:nvPr/>
        </p:nvSpPr>
        <p:spPr>
          <a:xfrm>
            <a:off x="-1" y="1534809"/>
            <a:ext cx="9101611" cy="3847207"/>
          </a:xfrm>
          <a:prstGeom prst="rect">
            <a:avLst/>
          </a:prstGeom>
          <a:noFill/>
        </p:spPr>
        <p:txBody>
          <a:bodyPr wrap="square" rtlCol="0">
            <a:spAutoFit/>
          </a:bodyPr>
          <a:lstStyle/>
          <a:p>
            <a:pPr marL="365760" lvl="2">
              <a:spcBef>
                <a:spcPts val="1200"/>
              </a:spcBef>
              <a:tabLst>
                <a:tab pos="5716588" algn="l"/>
              </a:tabLst>
              <a:defRPr/>
            </a:pPr>
            <a:r>
              <a:rPr kumimoji="0" lang="en-US" sz="3200" b="0" i="0" u="none" strike="noStrike" kern="1200" cap="none" spc="0" normalizeH="0" baseline="0" noProof="0" dirty="0">
                <a:ln>
                  <a:noFill/>
                </a:ln>
                <a:solidFill>
                  <a:srgbClr val="3B6B7A"/>
                </a:solidFill>
                <a:effectLst/>
                <a:uLnTx/>
                <a:uFillTx/>
                <a:latin typeface="Arial"/>
                <a:ea typeface="+mn-ea"/>
                <a:cs typeface="+mn-cs"/>
              </a:rPr>
              <a:t>Guide the Authority to increase the clarity of the Project Description and supporting analyses for an affordable project capable of providing meaningful water supply and dedicated ecosystem benefits looking toward </a:t>
            </a:r>
          </a:p>
          <a:p>
            <a:pPr marL="1489075" lvl="2" indent="-574675">
              <a:spcBef>
                <a:spcPts val="1200"/>
              </a:spcBef>
              <a:buFont typeface="Wingdings" panose="05000000000000000000" pitchFamily="2" charset="2"/>
              <a:buChar char="§"/>
              <a:tabLst>
                <a:tab pos="5716588" algn="l"/>
              </a:tabLst>
              <a:defRPr/>
            </a:pPr>
            <a:r>
              <a:rPr lang="en-US" sz="3200" dirty="0">
                <a:solidFill>
                  <a:srgbClr val="3B6B7A"/>
                </a:solidFill>
              </a:rPr>
              <a:t>Final EIR/EIS</a:t>
            </a:r>
          </a:p>
          <a:p>
            <a:pPr marL="1489075" lvl="2" indent="-574675">
              <a:spcBef>
                <a:spcPts val="1200"/>
              </a:spcBef>
              <a:buFont typeface="Wingdings" panose="05000000000000000000" pitchFamily="2" charset="2"/>
              <a:buChar char="§"/>
              <a:tabLst>
                <a:tab pos="5716588" algn="l"/>
              </a:tabLst>
              <a:defRPr/>
            </a:pPr>
            <a:r>
              <a:rPr lang="en-US" sz="3200" dirty="0">
                <a:solidFill>
                  <a:srgbClr val="3B6B7A"/>
                </a:solidFill>
              </a:rPr>
              <a:t>Permit applications</a:t>
            </a:r>
          </a:p>
        </p:txBody>
      </p:sp>
    </p:spTree>
    <p:extLst>
      <p:ext uri="{BB962C8B-B14F-4D97-AF65-F5344CB8AC3E}">
        <p14:creationId xmlns:p14="http://schemas.microsoft.com/office/powerpoint/2010/main" val="169058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BB9DD62-E123-43FA-9B79-4C4E969BB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16" y="1928664"/>
            <a:ext cx="8618706" cy="3929212"/>
          </a:xfrm>
          <a:prstGeom prst="rect">
            <a:avLst/>
          </a:prstGeom>
        </p:spPr>
      </p:pic>
      <p:sp>
        <p:nvSpPr>
          <p:cNvPr id="6" name="Rectangle 5">
            <a:extLst>
              <a:ext uri="{FF2B5EF4-FFF2-40B4-BE49-F238E27FC236}">
                <a16:creationId xmlns="" xmlns:a16="http://schemas.microsoft.com/office/drawing/2014/main" id="{A199341E-4899-4C30-9999-04D631643966}"/>
              </a:ext>
            </a:extLst>
          </p:cNvPr>
          <p:cNvSpPr/>
          <p:nvPr/>
        </p:nvSpPr>
        <p:spPr>
          <a:xfrm>
            <a:off x="0" y="1137967"/>
            <a:ext cx="9144000" cy="70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6">
            <a:extLst>
              <a:ext uri="{FF2B5EF4-FFF2-40B4-BE49-F238E27FC236}">
                <a16:creationId xmlns="" xmlns:a16="http://schemas.microsoft.com/office/drawing/2014/main" id="{0FDB4112-FAD7-4ADA-9075-727751AA39C4}"/>
              </a:ext>
            </a:extLst>
          </p:cNvPr>
          <p:cNvSpPr>
            <a:spLocks noGrp="1"/>
          </p:cNvSpPr>
          <p:nvPr>
            <p:ph type="title"/>
          </p:nvPr>
        </p:nvSpPr>
        <p:spPr>
          <a:xfrm>
            <a:off x="-66002" y="147890"/>
            <a:ext cx="7886700" cy="953313"/>
          </a:xfrm>
        </p:spPr>
        <p:txBody>
          <a:bodyPr>
            <a:normAutofit/>
          </a:bodyPr>
          <a:lstStyle/>
          <a:p>
            <a:pPr marL="457200"/>
            <a:r>
              <a:rPr lang="en-US" sz="2800" b="1" spc="200" dirty="0">
                <a:latin typeface="Arial" panose="020B0604020202020204" pitchFamily="34" charset="0"/>
                <a:cs typeface="Arial" panose="020B0604020202020204" pitchFamily="34" charset="0"/>
              </a:rPr>
              <a:t>Regional Map</a:t>
            </a:r>
            <a:endParaRPr lang="en-US" sz="2800" b="1" spc="200" dirty="0">
              <a:solidFill>
                <a:srgbClr val="FF0000"/>
              </a:solidFill>
              <a:latin typeface="Arial" panose="020B0604020202020204" pitchFamily="34" charset="0"/>
              <a:cs typeface="Arial" panose="020B0604020202020204" pitchFamily="34" charset="0"/>
            </a:endParaRPr>
          </a:p>
        </p:txBody>
      </p:sp>
      <p:sp>
        <p:nvSpPr>
          <p:cNvPr id="25" name="Slide Number Placeholder 3">
            <a:extLst>
              <a:ext uri="{FF2B5EF4-FFF2-40B4-BE49-F238E27FC236}">
                <a16:creationId xmlns="" xmlns:a16="http://schemas.microsoft.com/office/drawing/2014/main" id="{3DEC8F3A-00D9-42BF-921A-D3B100BF9EF7}"/>
              </a:ext>
            </a:extLst>
          </p:cNvPr>
          <p:cNvSpPr txBox="1">
            <a:spLocks/>
          </p:cNvSpPr>
          <p:nvPr/>
        </p:nvSpPr>
        <p:spPr>
          <a:xfrm>
            <a:off x="7791453" y="6469956"/>
            <a:ext cx="1516855" cy="3880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marR="0" lvl="0" indent="0" algn="l" defTabSz="914400" rtl="0" eaLnBrk="1" fontAlgn="auto" latinLnBrk="0" hangingPunct="1">
              <a:lnSpc>
                <a:spcPct val="100000"/>
              </a:lnSpc>
              <a:spcBef>
                <a:spcPts val="0"/>
              </a:spcBef>
              <a:spcAft>
                <a:spcPts val="0"/>
              </a:spcAft>
              <a:buClrTx/>
              <a:buSzTx/>
              <a:buFontTx/>
              <a:buNone/>
              <a:tabLst>
                <a:tab pos="1028700" algn="r"/>
              </a:tabLst>
              <a:defRPr/>
            </a:pPr>
            <a:r>
              <a:rPr kumimoji="0" lang="en-US" sz="1000" b="0" i="0" u="none" strike="noStrike" kern="0" cap="none" spc="10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rPr>
              <a:t>	</a:t>
            </a:r>
            <a:fld id="{3882504B-716A-4AD9-A0A0-2672AEA4B115}" type="slidenum">
              <a:rPr kumimoji="0" lang="en-US" sz="1000" b="0" i="0" u="none" strike="noStrike" kern="0" cap="none" spc="100" normalizeH="0" baseline="0" noProof="0" smtClean="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rPr>
              <a:pPr marL="342900" marR="0" lvl="0" indent="0" algn="l" defTabSz="914400" rtl="0" eaLnBrk="1" fontAlgn="auto" latinLnBrk="0" hangingPunct="1">
                <a:lnSpc>
                  <a:spcPct val="100000"/>
                </a:lnSpc>
                <a:spcBef>
                  <a:spcPts val="0"/>
                </a:spcBef>
                <a:spcAft>
                  <a:spcPts val="0"/>
                </a:spcAft>
                <a:buClrTx/>
                <a:buSzTx/>
                <a:buFontTx/>
                <a:buNone/>
                <a:tabLst>
                  <a:tab pos="1028700" algn="r"/>
                </a:tabLst>
                <a:defRPr/>
              </a:pPr>
              <a:t>4</a:t>
            </a:fld>
            <a:endParaRPr kumimoji="0" lang="en-US" sz="1000" b="0" i="0" u="none" strike="noStrike" kern="0" cap="none" spc="10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Content Placeholder 4">
            <a:extLst>
              <a:ext uri="{FF2B5EF4-FFF2-40B4-BE49-F238E27FC236}">
                <a16:creationId xmlns="" xmlns:a16="http://schemas.microsoft.com/office/drawing/2014/main" id="{183125FE-8F6C-4F3D-9445-186D329EED87}"/>
              </a:ext>
            </a:extLst>
          </p:cNvPr>
          <p:cNvPicPr>
            <a:picLocks noChangeAspect="1"/>
          </p:cNvPicPr>
          <p:nvPr/>
        </p:nvPicPr>
        <p:blipFill>
          <a:blip r:embed="rId4"/>
          <a:stretch>
            <a:fillRect/>
          </a:stretch>
        </p:blipFill>
        <p:spPr>
          <a:xfrm>
            <a:off x="3979851" y="111125"/>
            <a:ext cx="4796171" cy="6635750"/>
          </a:xfrm>
          <a:prstGeom prst="rect">
            <a:avLst/>
          </a:prstGeom>
        </p:spPr>
      </p:pic>
      <p:pic>
        <p:nvPicPr>
          <p:cNvPr id="8" name="Picture 7">
            <a:extLst>
              <a:ext uri="{FF2B5EF4-FFF2-40B4-BE49-F238E27FC236}">
                <a16:creationId xmlns="" xmlns:a16="http://schemas.microsoft.com/office/drawing/2014/main" id="{BB3630B0-711D-41E1-B256-77E9AC8E17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650" y="5857876"/>
            <a:ext cx="1347382" cy="498475"/>
          </a:xfrm>
          <a:prstGeom prst="rect">
            <a:avLst/>
          </a:prstGeom>
        </p:spPr>
      </p:pic>
    </p:spTree>
    <p:extLst>
      <p:ext uri="{BB962C8B-B14F-4D97-AF65-F5344CB8AC3E}">
        <p14:creationId xmlns:p14="http://schemas.microsoft.com/office/powerpoint/2010/main" val="167039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36267" y="695562"/>
            <a:ext cx="2607734" cy="2216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1" name="Picture 50"/>
          <p:cNvPicPr>
            <a:picLocks noChangeAspect="1"/>
          </p:cNvPicPr>
          <p:nvPr/>
        </p:nvPicPr>
        <p:blipFill rotWithShape="1">
          <a:blip r:embed="rId3">
            <a:extLst>
              <a:ext uri="{28A0092B-C50C-407E-A947-70E740481C1C}">
                <a14:useLocalDpi xmlns:a14="http://schemas.microsoft.com/office/drawing/2010/main" val="0"/>
              </a:ext>
            </a:extLst>
          </a:blip>
          <a:srcRect l="5441" t="8672" r="20198" b="8853"/>
          <a:stretch/>
        </p:blipFill>
        <p:spPr>
          <a:xfrm>
            <a:off x="6592949" y="661804"/>
            <a:ext cx="2551051" cy="2203318"/>
          </a:xfrm>
          <a:prstGeom prst="rect">
            <a:avLst/>
          </a:prstGeom>
        </p:spPr>
      </p:pic>
      <p:sp>
        <p:nvSpPr>
          <p:cNvPr id="2" name="Title 1"/>
          <p:cNvSpPr>
            <a:spLocks noGrp="1"/>
          </p:cNvSpPr>
          <p:nvPr>
            <p:ph type="title"/>
          </p:nvPr>
        </p:nvSpPr>
        <p:spPr>
          <a:xfrm>
            <a:off x="0" y="19780"/>
            <a:ext cx="9133839" cy="688554"/>
          </a:xfrm>
        </p:spPr>
        <p:txBody>
          <a:bodyPr>
            <a:noAutofit/>
          </a:bodyPr>
          <a:lstStyle/>
          <a:p>
            <a:pPr marL="457200">
              <a:tabLst>
                <a:tab pos="8343900" algn="r"/>
              </a:tabLst>
            </a:pPr>
            <a:r>
              <a:rPr lang="en-US" sz="2800" spc="100" dirty="0"/>
              <a:t>Project Facilities</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6240" t="6774" r="52201" b="6035"/>
          <a:stretch/>
        </p:blipFill>
        <p:spPr>
          <a:xfrm>
            <a:off x="317226" y="1104901"/>
            <a:ext cx="3394705" cy="5369018"/>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33437" r="52376"/>
          <a:stretch/>
        </p:blipFill>
        <p:spPr>
          <a:xfrm>
            <a:off x="2158584" y="688555"/>
            <a:ext cx="1528996" cy="6169445"/>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21684" t="26743" r="64780" b="6226"/>
          <a:stretch/>
        </p:blipFill>
        <p:spPr>
          <a:xfrm>
            <a:off x="891916" y="2338467"/>
            <a:ext cx="1458818" cy="4135452"/>
          </a:xfrm>
          <a:prstGeom prst="rect">
            <a:avLst/>
          </a:prstGeom>
        </p:spPr>
      </p:pic>
      <p:sp>
        <p:nvSpPr>
          <p:cNvPr id="5" name="TextBox 4"/>
          <p:cNvSpPr txBox="1"/>
          <p:nvPr/>
        </p:nvSpPr>
        <p:spPr>
          <a:xfrm>
            <a:off x="3593806" y="4774046"/>
            <a:ext cx="759759" cy="25391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w="6350">
                  <a:noFill/>
                </a:ln>
                <a:solidFill>
                  <a:srgbClr val="000000"/>
                </a:solidFill>
                <a:effectLst/>
                <a:uLnTx/>
                <a:uFillTx/>
                <a:latin typeface="Arial"/>
                <a:ea typeface="+mn-ea"/>
                <a:cs typeface="+mn-cs"/>
              </a:rPr>
              <a:t>Maxwell</a:t>
            </a:r>
          </a:p>
        </p:txBody>
      </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30504" t="11160" r="60426" b="80756"/>
          <a:stretch/>
        </p:blipFill>
        <p:spPr>
          <a:xfrm>
            <a:off x="1842555" y="1377110"/>
            <a:ext cx="977494" cy="498755"/>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40043" t="11160" r="51719" b="80756"/>
          <a:stretch/>
        </p:blipFill>
        <p:spPr>
          <a:xfrm>
            <a:off x="2870569" y="1374420"/>
            <a:ext cx="887884" cy="498755"/>
          </a:xfrm>
          <a:prstGeom prst="rect">
            <a:avLst/>
          </a:prstGeom>
        </p:spPr>
      </p:pic>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16903" t="60373" r="72741" b="34178"/>
          <a:stretch/>
        </p:blipFill>
        <p:spPr>
          <a:xfrm>
            <a:off x="376518" y="4410635"/>
            <a:ext cx="1116081" cy="336177"/>
          </a:xfrm>
          <a:prstGeom prst="rect">
            <a:avLst/>
          </a:prstGeom>
        </p:spPr>
      </p:pic>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58196" t="37973" r="33518" b="57955"/>
          <a:stretch/>
        </p:blipFill>
        <p:spPr>
          <a:xfrm>
            <a:off x="4827181" y="2960989"/>
            <a:ext cx="1131409" cy="318258"/>
          </a:xfrm>
          <a:prstGeom prst="rect">
            <a:avLst/>
          </a:prstGeom>
        </p:spPr>
      </p:pic>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0707" t="13026" r="64147" b="74825"/>
          <a:stretch/>
        </p:blipFill>
        <p:spPr>
          <a:xfrm>
            <a:off x="7696461" y="4802254"/>
            <a:ext cx="678011" cy="186842"/>
          </a:xfrm>
          <a:prstGeom prst="rect">
            <a:avLst/>
          </a:prstGeom>
        </p:spPr>
      </p:pic>
      <p:pic>
        <p:nvPicPr>
          <p:cNvPr id="27" name="Picture 26"/>
          <p:cNvPicPr>
            <a:picLocks noChangeAspect="1"/>
          </p:cNvPicPr>
          <p:nvPr/>
        </p:nvPicPr>
        <p:blipFill rotWithShape="1">
          <a:blip r:embed="rId12" cstate="print">
            <a:extLst>
              <a:ext uri="{28A0092B-C50C-407E-A947-70E740481C1C}">
                <a14:useLocalDpi xmlns:a14="http://schemas.microsoft.com/office/drawing/2010/main" val="0"/>
              </a:ext>
            </a:extLst>
          </a:blip>
          <a:srcRect l="20707" t="30349" r="52506" b="60154"/>
          <a:stretch/>
        </p:blipFill>
        <p:spPr>
          <a:xfrm>
            <a:off x="7686301" y="5101970"/>
            <a:ext cx="1199121" cy="146055"/>
          </a:xfrm>
          <a:prstGeom prst="rect">
            <a:avLst/>
          </a:prstGeom>
        </p:spPr>
      </p:pic>
      <p:pic>
        <p:nvPicPr>
          <p:cNvPr id="34" name="Picture 33"/>
          <p:cNvPicPr>
            <a:picLocks noChangeAspect="1"/>
          </p:cNvPicPr>
          <p:nvPr/>
        </p:nvPicPr>
        <p:blipFill rotWithShape="1">
          <a:blip r:embed="rId13" cstate="print">
            <a:extLst>
              <a:ext uri="{28A0092B-C50C-407E-A947-70E740481C1C}">
                <a14:useLocalDpi xmlns:a14="http://schemas.microsoft.com/office/drawing/2010/main" val="0"/>
              </a:ext>
            </a:extLst>
          </a:blip>
          <a:srcRect l="60777" t="50314" r="7805" b="37596"/>
          <a:stretch/>
        </p:blipFill>
        <p:spPr>
          <a:xfrm>
            <a:off x="7727387" y="5512905"/>
            <a:ext cx="1406453" cy="185949"/>
          </a:xfrm>
          <a:prstGeom prst="rect">
            <a:avLst/>
          </a:prstGeom>
        </p:spPr>
      </p:pic>
      <p:sp>
        <p:nvSpPr>
          <p:cNvPr id="26" name="TextBox 25"/>
          <p:cNvSpPr txBox="1"/>
          <p:nvPr/>
        </p:nvSpPr>
        <p:spPr>
          <a:xfrm>
            <a:off x="6895476" y="3190529"/>
            <a:ext cx="1436811" cy="25391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w="6350">
                  <a:noFill/>
                </a:ln>
                <a:solidFill>
                  <a:srgbClr val="000000"/>
                </a:solidFill>
                <a:effectLst/>
                <a:uLnTx/>
                <a:uFillTx/>
                <a:latin typeface="Arial"/>
                <a:ea typeface="+mn-ea"/>
                <a:cs typeface="+mn-cs"/>
              </a:rPr>
              <a:t>Sacramento River</a:t>
            </a:r>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12433" y="2196523"/>
            <a:ext cx="291244" cy="291244"/>
          </a:xfrm>
          <a:prstGeom prst="rect">
            <a:avLst/>
          </a:prstGeom>
        </p:spPr>
      </p:pic>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84149" y="5595722"/>
            <a:ext cx="291244" cy="291244"/>
          </a:xfrm>
          <a:prstGeom prst="rect">
            <a:avLst/>
          </a:prstGeom>
        </p:spPr>
      </p:pic>
      <p:grpSp>
        <p:nvGrpSpPr>
          <p:cNvPr id="36" name="Group 35"/>
          <p:cNvGrpSpPr/>
          <p:nvPr/>
        </p:nvGrpSpPr>
        <p:grpSpPr>
          <a:xfrm>
            <a:off x="1927860" y="3283991"/>
            <a:ext cx="5004522" cy="332137"/>
            <a:chOff x="1927860" y="3316457"/>
            <a:chExt cx="5004522" cy="332137"/>
          </a:xfrm>
        </p:grpSpPr>
        <p:grpSp>
          <p:nvGrpSpPr>
            <p:cNvPr id="33" name="Group 32"/>
            <p:cNvGrpSpPr/>
            <p:nvPr/>
          </p:nvGrpSpPr>
          <p:grpSpPr>
            <a:xfrm>
              <a:off x="2632488" y="3316457"/>
              <a:ext cx="4299894" cy="332137"/>
              <a:chOff x="2632488" y="3313162"/>
              <a:chExt cx="4299894" cy="332137"/>
            </a:xfrm>
          </p:grpSpPr>
          <p:cxnSp>
            <p:nvCxnSpPr>
              <p:cNvPr id="23" name="Straight Connector 22"/>
              <p:cNvCxnSpPr/>
              <p:nvPr/>
            </p:nvCxnSpPr>
            <p:spPr>
              <a:xfrm flipH="1" flipV="1">
                <a:off x="3883125" y="3313162"/>
                <a:ext cx="3049257" cy="23111"/>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2632488" y="3313162"/>
                <a:ext cx="1271139" cy="332137"/>
              </a:xfrm>
              <a:custGeom>
                <a:avLst/>
                <a:gdLst>
                  <a:gd name="connsiteX0" fmla="*/ 0 w 1271139"/>
                  <a:gd name="connsiteY0" fmla="*/ 291132 h 332137"/>
                  <a:gd name="connsiteX1" fmla="*/ 184520 w 1271139"/>
                  <a:gd name="connsiteY1" fmla="*/ 295233 h 332137"/>
                  <a:gd name="connsiteX2" fmla="*/ 196821 w 1271139"/>
                  <a:gd name="connsiteY2" fmla="*/ 299333 h 332137"/>
                  <a:gd name="connsiteX3" fmla="*/ 233725 w 1271139"/>
                  <a:gd name="connsiteY3" fmla="*/ 315735 h 332137"/>
                  <a:gd name="connsiteX4" fmla="*/ 246027 w 1271139"/>
                  <a:gd name="connsiteY4" fmla="*/ 319835 h 332137"/>
                  <a:gd name="connsiteX5" fmla="*/ 270629 w 1271139"/>
                  <a:gd name="connsiteY5" fmla="*/ 332137 h 332137"/>
                  <a:gd name="connsiteX6" fmla="*/ 282931 w 1271139"/>
                  <a:gd name="connsiteY6" fmla="*/ 328036 h 332137"/>
                  <a:gd name="connsiteX7" fmla="*/ 332136 w 1271139"/>
                  <a:gd name="connsiteY7" fmla="*/ 323936 h 332137"/>
                  <a:gd name="connsiteX8" fmla="*/ 352638 w 1271139"/>
                  <a:gd name="connsiteY8" fmla="*/ 319835 h 332137"/>
                  <a:gd name="connsiteX9" fmla="*/ 364940 w 1271139"/>
                  <a:gd name="connsiteY9" fmla="*/ 315735 h 332137"/>
                  <a:gd name="connsiteX10" fmla="*/ 389542 w 1271139"/>
                  <a:gd name="connsiteY10" fmla="*/ 311634 h 332137"/>
                  <a:gd name="connsiteX11" fmla="*/ 414145 w 1271139"/>
                  <a:gd name="connsiteY11" fmla="*/ 303434 h 332137"/>
                  <a:gd name="connsiteX12" fmla="*/ 430547 w 1271139"/>
                  <a:gd name="connsiteY12" fmla="*/ 299333 h 332137"/>
                  <a:gd name="connsiteX13" fmla="*/ 455150 w 1271139"/>
                  <a:gd name="connsiteY13" fmla="*/ 291132 h 332137"/>
                  <a:gd name="connsiteX14" fmla="*/ 479752 w 1271139"/>
                  <a:gd name="connsiteY14" fmla="*/ 282931 h 332137"/>
                  <a:gd name="connsiteX15" fmla="*/ 492054 w 1271139"/>
                  <a:gd name="connsiteY15" fmla="*/ 278831 h 332137"/>
                  <a:gd name="connsiteX16" fmla="*/ 533058 w 1271139"/>
                  <a:gd name="connsiteY16" fmla="*/ 266529 h 332137"/>
                  <a:gd name="connsiteX17" fmla="*/ 545360 w 1271139"/>
                  <a:gd name="connsiteY17" fmla="*/ 258329 h 332137"/>
                  <a:gd name="connsiteX18" fmla="*/ 561761 w 1271139"/>
                  <a:gd name="connsiteY18" fmla="*/ 250128 h 332137"/>
                  <a:gd name="connsiteX19" fmla="*/ 586364 w 1271139"/>
                  <a:gd name="connsiteY19" fmla="*/ 225525 h 332137"/>
                  <a:gd name="connsiteX20" fmla="*/ 615067 w 1271139"/>
                  <a:gd name="connsiteY20" fmla="*/ 192721 h 332137"/>
                  <a:gd name="connsiteX21" fmla="*/ 635569 w 1271139"/>
                  <a:gd name="connsiteY21" fmla="*/ 168119 h 332137"/>
                  <a:gd name="connsiteX22" fmla="*/ 651971 w 1271139"/>
                  <a:gd name="connsiteY22" fmla="*/ 143516 h 332137"/>
                  <a:gd name="connsiteX23" fmla="*/ 660172 w 1271139"/>
                  <a:gd name="connsiteY23" fmla="*/ 131215 h 332137"/>
                  <a:gd name="connsiteX24" fmla="*/ 684775 w 1271139"/>
                  <a:gd name="connsiteY24" fmla="*/ 114813 h 332137"/>
                  <a:gd name="connsiteX25" fmla="*/ 725779 w 1271139"/>
                  <a:gd name="connsiteY25" fmla="*/ 98411 h 332137"/>
                  <a:gd name="connsiteX26" fmla="*/ 733980 w 1271139"/>
                  <a:gd name="connsiteY26" fmla="*/ 86110 h 332137"/>
                  <a:gd name="connsiteX27" fmla="*/ 770884 w 1271139"/>
                  <a:gd name="connsiteY27" fmla="*/ 90210 h 332137"/>
                  <a:gd name="connsiteX28" fmla="*/ 820090 w 1271139"/>
                  <a:gd name="connsiteY28" fmla="*/ 86110 h 332137"/>
                  <a:gd name="connsiteX29" fmla="*/ 844692 w 1271139"/>
                  <a:gd name="connsiteY29" fmla="*/ 69708 h 332137"/>
                  <a:gd name="connsiteX30" fmla="*/ 856994 w 1271139"/>
                  <a:gd name="connsiteY30" fmla="*/ 61507 h 332137"/>
                  <a:gd name="connsiteX31" fmla="*/ 881596 w 1271139"/>
                  <a:gd name="connsiteY31" fmla="*/ 45105 h 332137"/>
                  <a:gd name="connsiteX32" fmla="*/ 1008710 w 1271139"/>
                  <a:gd name="connsiteY32" fmla="*/ 36904 h 332137"/>
                  <a:gd name="connsiteX33" fmla="*/ 1049715 w 1271139"/>
                  <a:gd name="connsiteY33" fmla="*/ 41005 h 332137"/>
                  <a:gd name="connsiteX34" fmla="*/ 1213733 w 1271139"/>
                  <a:gd name="connsiteY34" fmla="*/ 36904 h 332137"/>
                  <a:gd name="connsiteX35" fmla="*/ 1226034 w 1271139"/>
                  <a:gd name="connsiteY35" fmla="*/ 28703 h 332137"/>
                  <a:gd name="connsiteX36" fmla="*/ 1238335 w 1271139"/>
                  <a:gd name="connsiteY36" fmla="*/ 24603 h 332137"/>
                  <a:gd name="connsiteX37" fmla="*/ 1250637 w 1271139"/>
                  <a:gd name="connsiteY37" fmla="*/ 12302 h 332137"/>
                  <a:gd name="connsiteX38" fmla="*/ 1271139 w 1271139"/>
                  <a:gd name="connsiteY38" fmla="*/ 0 h 3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1139" h="332137">
                    <a:moveTo>
                      <a:pt x="0" y="291132"/>
                    </a:moveTo>
                    <a:cubicBezTo>
                      <a:pt x="60919" y="287071"/>
                      <a:pt x="124503" y="280228"/>
                      <a:pt x="184520" y="295233"/>
                    </a:cubicBezTo>
                    <a:cubicBezTo>
                      <a:pt x="188713" y="296281"/>
                      <a:pt x="192721" y="297966"/>
                      <a:pt x="196821" y="299333"/>
                    </a:cubicBezTo>
                    <a:cubicBezTo>
                      <a:pt x="216314" y="312328"/>
                      <a:pt x="204450" y="305977"/>
                      <a:pt x="233725" y="315735"/>
                    </a:cubicBezTo>
                    <a:lnTo>
                      <a:pt x="246027" y="319835"/>
                    </a:lnTo>
                    <a:cubicBezTo>
                      <a:pt x="252245" y="323981"/>
                      <a:pt x="262142" y="332137"/>
                      <a:pt x="270629" y="332137"/>
                    </a:cubicBezTo>
                    <a:cubicBezTo>
                      <a:pt x="274952" y="332137"/>
                      <a:pt x="278646" y="328607"/>
                      <a:pt x="282931" y="328036"/>
                    </a:cubicBezTo>
                    <a:cubicBezTo>
                      <a:pt x="299245" y="325861"/>
                      <a:pt x="315734" y="325303"/>
                      <a:pt x="332136" y="323936"/>
                    </a:cubicBezTo>
                    <a:cubicBezTo>
                      <a:pt x="338970" y="322569"/>
                      <a:pt x="345877" y="321525"/>
                      <a:pt x="352638" y="319835"/>
                    </a:cubicBezTo>
                    <a:cubicBezTo>
                      <a:pt x="356831" y="318787"/>
                      <a:pt x="360721" y="316673"/>
                      <a:pt x="364940" y="315735"/>
                    </a:cubicBezTo>
                    <a:cubicBezTo>
                      <a:pt x="373056" y="313931"/>
                      <a:pt x="381476" y="313650"/>
                      <a:pt x="389542" y="311634"/>
                    </a:cubicBezTo>
                    <a:cubicBezTo>
                      <a:pt x="397928" y="309537"/>
                      <a:pt x="405759" y="305531"/>
                      <a:pt x="414145" y="303434"/>
                    </a:cubicBezTo>
                    <a:cubicBezTo>
                      <a:pt x="419612" y="302067"/>
                      <a:pt x="425149" y="300952"/>
                      <a:pt x="430547" y="299333"/>
                    </a:cubicBezTo>
                    <a:cubicBezTo>
                      <a:pt x="438827" y="296849"/>
                      <a:pt x="446949" y="293866"/>
                      <a:pt x="455150" y="291132"/>
                    </a:cubicBezTo>
                    <a:lnTo>
                      <a:pt x="479752" y="282931"/>
                    </a:lnTo>
                    <a:cubicBezTo>
                      <a:pt x="483853" y="281564"/>
                      <a:pt x="487861" y="279880"/>
                      <a:pt x="492054" y="278831"/>
                    </a:cubicBezTo>
                    <a:cubicBezTo>
                      <a:pt x="501222" y="276539"/>
                      <a:pt x="527069" y="270521"/>
                      <a:pt x="533058" y="266529"/>
                    </a:cubicBezTo>
                    <a:cubicBezTo>
                      <a:pt x="537159" y="263796"/>
                      <a:pt x="541081" y="260774"/>
                      <a:pt x="545360" y="258329"/>
                    </a:cubicBezTo>
                    <a:cubicBezTo>
                      <a:pt x="550667" y="255297"/>
                      <a:pt x="556988" y="253946"/>
                      <a:pt x="561761" y="250128"/>
                    </a:cubicBezTo>
                    <a:cubicBezTo>
                      <a:pt x="570817" y="242883"/>
                      <a:pt x="579931" y="235175"/>
                      <a:pt x="586364" y="225525"/>
                    </a:cubicBezTo>
                    <a:cubicBezTo>
                      <a:pt x="605500" y="196822"/>
                      <a:pt x="594565" y="206389"/>
                      <a:pt x="615067" y="192721"/>
                    </a:cubicBezTo>
                    <a:cubicBezTo>
                      <a:pt x="644378" y="148757"/>
                      <a:pt x="598729" y="215485"/>
                      <a:pt x="635569" y="168119"/>
                    </a:cubicBezTo>
                    <a:cubicBezTo>
                      <a:pt x="641620" y="160339"/>
                      <a:pt x="646504" y="151717"/>
                      <a:pt x="651971" y="143516"/>
                    </a:cubicBezTo>
                    <a:cubicBezTo>
                      <a:pt x="654705" y="139416"/>
                      <a:pt x="656072" y="133949"/>
                      <a:pt x="660172" y="131215"/>
                    </a:cubicBezTo>
                    <a:cubicBezTo>
                      <a:pt x="668373" y="125748"/>
                      <a:pt x="675424" y="117930"/>
                      <a:pt x="684775" y="114813"/>
                    </a:cubicBezTo>
                    <a:cubicBezTo>
                      <a:pt x="715176" y="104679"/>
                      <a:pt x="701645" y="110478"/>
                      <a:pt x="725779" y="98411"/>
                    </a:cubicBezTo>
                    <a:cubicBezTo>
                      <a:pt x="728513" y="94311"/>
                      <a:pt x="729131" y="86992"/>
                      <a:pt x="733980" y="86110"/>
                    </a:cubicBezTo>
                    <a:cubicBezTo>
                      <a:pt x="746157" y="83896"/>
                      <a:pt x="758507" y="90210"/>
                      <a:pt x="770884" y="90210"/>
                    </a:cubicBezTo>
                    <a:cubicBezTo>
                      <a:pt x="787343" y="90210"/>
                      <a:pt x="803688" y="87477"/>
                      <a:pt x="820090" y="86110"/>
                    </a:cubicBezTo>
                    <a:lnTo>
                      <a:pt x="844692" y="69708"/>
                    </a:lnTo>
                    <a:cubicBezTo>
                      <a:pt x="848793" y="66974"/>
                      <a:pt x="853509" y="64992"/>
                      <a:pt x="856994" y="61507"/>
                    </a:cubicBezTo>
                    <a:cubicBezTo>
                      <a:pt x="872351" y="46150"/>
                      <a:pt x="863794" y="51040"/>
                      <a:pt x="881596" y="45105"/>
                    </a:cubicBezTo>
                    <a:cubicBezTo>
                      <a:pt x="920684" y="6020"/>
                      <a:pt x="890042" y="30658"/>
                      <a:pt x="1008710" y="36904"/>
                    </a:cubicBezTo>
                    <a:cubicBezTo>
                      <a:pt x="1022428" y="37626"/>
                      <a:pt x="1036047" y="39638"/>
                      <a:pt x="1049715" y="41005"/>
                    </a:cubicBezTo>
                    <a:cubicBezTo>
                      <a:pt x="1104388" y="39638"/>
                      <a:pt x="1159176" y="40711"/>
                      <a:pt x="1213733" y="36904"/>
                    </a:cubicBezTo>
                    <a:cubicBezTo>
                      <a:pt x="1218649" y="36561"/>
                      <a:pt x="1221626" y="30907"/>
                      <a:pt x="1226034" y="28703"/>
                    </a:cubicBezTo>
                    <a:cubicBezTo>
                      <a:pt x="1229900" y="26770"/>
                      <a:pt x="1234235" y="25970"/>
                      <a:pt x="1238335" y="24603"/>
                    </a:cubicBezTo>
                    <a:cubicBezTo>
                      <a:pt x="1242436" y="20503"/>
                      <a:pt x="1246182" y="16014"/>
                      <a:pt x="1250637" y="12302"/>
                    </a:cubicBezTo>
                    <a:cubicBezTo>
                      <a:pt x="1258059" y="6117"/>
                      <a:pt x="1263133" y="4003"/>
                      <a:pt x="1271139" y="0"/>
                    </a:cubicBezTo>
                  </a:path>
                </a:pathLst>
              </a:cu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cxnSp>
          <p:nvCxnSpPr>
            <p:cNvPr id="35" name="Straight Connector 34"/>
            <p:cNvCxnSpPr/>
            <p:nvPr/>
          </p:nvCxnSpPr>
          <p:spPr>
            <a:xfrm flipH="1">
              <a:off x="1927860" y="3476544"/>
              <a:ext cx="29718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7791337" y="5287766"/>
            <a:ext cx="1104244" cy="201199"/>
            <a:chOff x="7791337" y="5440163"/>
            <a:chExt cx="1104244" cy="201199"/>
          </a:xfrm>
        </p:grpSpPr>
        <p:pic>
          <p:nvPicPr>
            <p:cNvPr id="17" name="Picture 16"/>
            <p:cNvPicPr>
              <a:picLocks noChangeAspect="1"/>
            </p:cNvPicPr>
            <p:nvPr/>
          </p:nvPicPr>
          <p:blipFill rotWithShape="1">
            <a:blip r:embed="rId15" cstate="print">
              <a:extLst>
                <a:ext uri="{28A0092B-C50C-407E-A947-70E740481C1C}">
                  <a14:useLocalDpi xmlns:a14="http://schemas.microsoft.com/office/drawing/2010/main" val="0"/>
                </a:ext>
              </a:extLst>
            </a:blip>
            <a:srcRect l="31567" t="50134" r="52338" b="36882"/>
            <a:stretch/>
          </p:blipFill>
          <p:spPr>
            <a:xfrm>
              <a:off x="8169638" y="5440163"/>
              <a:ext cx="725943" cy="201199"/>
            </a:xfrm>
            <a:prstGeom prst="rect">
              <a:avLst/>
            </a:prstGeom>
          </p:spPr>
        </p:pic>
        <p:cxnSp>
          <p:nvCxnSpPr>
            <p:cNvPr id="38" name="Straight Connector 37"/>
            <p:cNvCxnSpPr/>
            <p:nvPr/>
          </p:nvCxnSpPr>
          <p:spPr>
            <a:xfrm>
              <a:off x="7791337" y="5540762"/>
              <a:ext cx="318804"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7731752" y="2226058"/>
            <a:ext cx="1666249" cy="586150"/>
            <a:chOff x="7698575" y="2221918"/>
            <a:chExt cx="1613991" cy="522047"/>
          </a:xfrm>
        </p:grpSpPr>
        <p:pic>
          <p:nvPicPr>
            <p:cNvPr id="42" name="Picture 41"/>
            <p:cNvPicPr>
              <a:picLocks noChangeAspect="1"/>
            </p:cNvPicPr>
            <p:nvPr/>
          </p:nvPicPr>
          <p:blipFill rotWithShape="1">
            <a:blip r:embed="rId16" cstate="print">
              <a:extLst>
                <a:ext uri="{28A0092B-C50C-407E-A947-70E740481C1C}">
                  <a14:useLocalDpi xmlns:a14="http://schemas.microsoft.com/office/drawing/2010/main" val="0"/>
                </a:ext>
              </a:extLst>
            </a:blip>
            <a:srcRect t="51443" b="22084"/>
            <a:stretch/>
          </p:blipFill>
          <p:spPr>
            <a:xfrm>
              <a:off x="7698575" y="2494020"/>
              <a:ext cx="1613991" cy="249945"/>
            </a:xfrm>
            <a:prstGeom prst="rect">
              <a:avLst/>
            </a:prstGeom>
          </p:spPr>
        </p:pic>
        <p:sp>
          <p:nvSpPr>
            <p:cNvPr id="43" name="5-Point Star 42"/>
            <p:cNvSpPr/>
            <p:nvPr/>
          </p:nvSpPr>
          <p:spPr>
            <a:xfrm>
              <a:off x="8277589" y="2221918"/>
              <a:ext cx="273416" cy="273416"/>
            </a:xfrm>
            <a:prstGeom prst="star5">
              <a:avLst/>
            </a:prstGeom>
            <a:solidFill>
              <a:srgbClr val="D09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6" name="Oval 5"/>
          <p:cNvSpPr/>
          <p:nvPr/>
        </p:nvSpPr>
        <p:spPr>
          <a:xfrm>
            <a:off x="1888066" y="3378200"/>
            <a:ext cx="110067" cy="118534"/>
          </a:xfrm>
          <a:prstGeom prst="ellipse">
            <a:avLst/>
          </a:prstGeom>
          <a:solidFill>
            <a:srgbClr val="181717"/>
          </a:solidFill>
          <a:ln>
            <a:solidFill>
              <a:srgbClr val="1D373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Oval 44"/>
          <p:cNvSpPr/>
          <p:nvPr/>
        </p:nvSpPr>
        <p:spPr>
          <a:xfrm>
            <a:off x="2590799" y="3496733"/>
            <a:ext cx="110067" cy="118534"/>
          </a:xfrm>
          <a:prstGeom prst="ellipse">
            <a:avLst/>
          </a:prstGeom>
          <a:solidFill>
            <a:srgbClr val="181717"/>
          </a:solidFill>
          <a:ln>
            <a:solidFill>
              <a:srgbClr val="1D373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Oval 45"/>
          <p:cNvSpPr/>
          <p:nvPr/>
        </p:nvSpPr>
        <p:spPr>
          <a:xfrm>
            <a:off x="3276599" y="3318933"/>
            <a:ext cx="110067" cy="118534"/>
          </a:xfrm>
          <a:prstGeom prst="ellipse">
            <a:avLst/>
          </a:prstGeom>
          <a:solidFill>
            <a:srgbClr val="181717"/>
          </a:solidFill>
          <a:ln>
            <a:solidFill>
              <a:srgbClr val="1D373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Oval 46"/>
          <p:cNvSpPr/>
          <p:nvPr/>
        </p:nvSpPr>
        <p:spPr>
          <a:xfrm>
            <a:off x="6866466" y="3251200"/>
            <a:ext cx="110067" cy="118534"/>
          </a:xfrm>
          <a:prstGeom prst="ellipse">
            <a:avLst/>
          </a:prstGeom>
          <a:solidFill>
            <a:srgbClr val="181717"/>
          </a:solidFill>
          <a:ln>
            <a:solidFill>
              <a:srgbClr val="1D373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Oval 48"/>
          <p:cNvSpPr/>
          <p:nvPr/>
        </p:nvSpPr>
        <p:spPr>
          <a:xfrm>
            <a:off x="7873999" y="5740401"/>
            <a:ext cx="110067" cy="118534"/>
          </a:xfrm>
          <a:prstGeom prst="ellipse">
            <a:avLst/>
          </a:prstGeom>
          <a:solidFill>
            <a:srgbClr val="181717"/>
          </a:solidFill>
          <a:ln>
            <a:solidFill>
              <a:srgbClr val="1D373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p:cNvSpPr txBox="1"/>
          <p:nvPr/>
        </p:nvSpPr>
        <p:spPr>
          <a:xfrm>
            <a:off x="8085665" y="5698064"/>
            <a:ext cx="845103"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E7E6E6">
                    <a:lumMod val="10000"/>
                  </a:srgbClr>
                </a:solidFill>
                <a:effectLst/>
                <a:uLnTx/>
                <a:uFillTx/>
                <a:latin typeface="Montserrat-Regular"/>
                <a:ea typeface="+mn-ea"/>
                <a:cs typeface="Montserrat-Regular"/>
              </a:rPr>
              <a:t>Pumping Plants</a:t>
            </a:r>
          </a:p>
        </p:txBody>
      </p:sp>
      <p:sp>
        <p:nvSpPr>
          <p:cNvPr id="37" name="Oval 36"/>
          <p:cNvSpPr/>
          <p:nvPr/>
        </p:nvSpPr>
        <p:spPr>
          <a:xfrm>
            <a:off x="2209796" y="3378203"/>
            <a:ext cx="110067" cy="118534"/>
          </a:xfrm>
          <a:prstGeom prst="ellipse">
            <a:avLst/>
          </a:prstGeom>
          <a:solidFill>
            <a:srgbClr val="181717"/>
          </a:solidFill>
          <a:ln>
            <a:solidFill>
              <a:srgbClr val="1D373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Slide Number Placeholder 3">
            <a:extLst>
              <a:ext uri="{FF2B5EF4-FFF2-40B4-BE49-F238E27FC236}">
                <a16:creationId xmlns="" xmlns:a16="http://schemas.microsoft.com/office/drawing/2014/main" id="{2E038901-3C13-4279-BA62-7BC47124EEF5}"/>
              </a:ext>
            </a:extLst>
          </p:cNvPr>
          <p:cNvSpPr txBox="1">
            <a:spLocks/>
          </p:cNvSpPr>
          <p:nvPr/>
        </p:nvSpPr>
        <p:spPr>
          <a:xfrm>
            <a:off x="7791453" y="6469956"/>
            <a:ext cx="1516855" cy="3880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marR="0" lvl="0" indent="0" algn="l" defTabSz="914400" rtl="0" eaLnBrk="1" fontAlgn="auto" latinLnBrk="0" hangingPunct="1">
              <a:lnSpc>
                <a:spcPct val="100000"/>
              </a:lnSpc>
              <a:spcBef>
                <a:spcPts val="0"/>
              </a:spcBef>
              <a:spcAft>
                <a:spcPts val="0"/>
              </a:spcAft>
              <a:buClrTx/>
              <a:buSzTx/>
              <a:buFontTx/>
              <a:buNone/>
              <a:tabLst>
                <a:tab pos="1028700" algn="r"/>
              </a:tabLst>
              <a:defRPr/>
            </a:pPr>
            <a:r>
              <a:rPr kumimoji="0" lang="en-US" sz="1000" b="0" i="0" u="none" strike="noStrike" kern="0" cap="none" spc="10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rPr>
              <a:t>	</a:t>
            </a:r>
            <a:fld id="{3882504B-716A-4AD9-A0A0-2672AEA4B115}" type="slidenum">
              <a:rPr kumimoji="0" lang="en-US" sz="1000" b="0" i="0" u="none" strike="noStrike" kern="0" cap="none" spc="100" normalizeH="0" baseline="0" noProof="0" smtClean="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rPr>
              <a:pPr marL="342900" marR="0" lvl="0" indent="0" algn="l" defTabSz="914400" rtl="0" eaLnBrk="1" fontAlgn="auto" latinLnBrk="0" hangingPunct="1">
                <a:lnSpc>
                  <a:spcPct val="100000"/>
                </a:lnSpc>
                <a:spcBef>
                  <a:spcPts val="0"/>
                </a:spcBef>
                <a:spcAft>
                  <a:spcPts val="0"/>
                </a:spcAft>
                <a:buClrTx/>
                <a:buSzTx/>
                <a:buFontTx/>
                <a:buNone/>
                <a:tabLst>
                  <a:tab pos="1028700" algn="r"/>
                </a:tabLst>
                <a:defRPr/>
              </a:pPr>
              <a:t>5</a:t>
            </a:fld>
            <a:endParaRPr kumimoji="0" lang="en-US" sz="1000" b="0" i="0" u="none" strike="noStrike" kern="0" cap="none" spc="10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712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8D53A1-CCC5-4F2F-9E8D-DF884D82FE62}"/>
              </a:ext>
            </a:extLst>
          </p:cNvPr>
          <p:cNvSpPr>
            <a:spLocks noGrp="1"/>
          </p:cNvSpPr>
          <p:nvPr>
            <p:ph type="title"/>
          </p:nvPr>
        </p:nvSpPr>
        <p:spPr/>
        <p:txBody>
          <a:bodyPr/>
          <a:lstStyle/>
          <a:p>
            <a:r>
              <a:rPr lang="en-US" dirty="0" smtClean="0"/>
              <a:t>Key Topics/Anticipated </a:t>
            </a:r>
            <a:r>
              <a:rPr lang="en-US" dirty="0"/>
              <a:t>Issues</a:t>
            </a:r>
          </a:p>
        </p:txBody>
      </p:sp>
      <p:sp>
        <p:nvSpPr>
          <p:cNvPr id="4" name="Subtitle 3"/>
          <p:cNvSpPr>
            <a:spLocks noGrp="1"/>
          </p:cNvSpPr>
          <p:nvPr>
            <p:ph type="subTitle" idx="1"/>
          </p:nvPr>
        </p:nvSpPr>
        <p:spPr/>
        <p:txBody>
          <a:bodyPr>
            <a:noAutofit/>
          </a:bodyPr>
          <a:lstStyle/>
          <a:p>
            <a:pPr marL="137160" indent="-457200">
              <a:spcBef>
                <a:spcPts val="1200"/>
              </a:spcBef>
              <a:buFont typeface="Arial" panose="020B0604020202020204" pitchFamily="34" charset="0"/>
              <a:buChar char="•"/>
              <a:tabLst>
                <a:tab pos="5716588" algn="l"/>
              </a:tabLst>
              <a:defRPr/>
            </a:pPr>
            <a:r>
              <a:rPr lang="en-US" sz="2200" kern="0" dirty="0">
                <a:solidFill>
                  <a:srgbClr val="3B6B7A"/>
                </a:solidFill>
                <a:latin typeface="Arial" panose="020B0604020202020204" pitchFamily="34" charset="0"/>
                <a:ea typeface="Tahoma" panose="020B0604030504040204" pitchFamily="34" charset="0"/>
                <a:cs typeface="Arial" panose="020B0604020202020204" pitchFamily="34" charset="0"/>
              </a:rPr>
              <a:t>Approach to address CEQA comments</a:t>
            </a:r>
          </a:p>
          <a:p>
            <a:pPr marL="594360" lvl="1" indent="-457200" algn="l">
              <a:spcBef>
                <a:spcPts val="1200"/>
              </a:spcBef>
              <a:buFont typeface="+mj-lt"/>
              <a:buAutoNum type="arabicPeriod"/>
              <a:tabLst>
                <a:tab pos="5716588" algn="l"/>
              </a:tabLst>
              <a:defRPr/>
            </a:pPr>
            <a:r>
              <a:rPr lang="en-US" sz="1800" kern="0" dirty="0">
                <a:solidFill>
                  <a:srgbClr val="3B6B7A"/>
                </a:solidFill>
                <a:latin typeface="Arial" panose="020B0604020202020204" pitchFamily="34" charset="0"/>
                <a:ea typeface="Tahoma" panose="020B0604030504040204" pitchFamily="34" charset="0"/>
                <a:cs typeface="Arial" panose="020B0604020202020204" pitchFamily="34" charset="0"/>
              </a:rPr>
              <a:t>Mitigation  </a:t>
            </a:r>
          </a:p>
          <a:p>
            <a:pPr marL="594360" lvl="1" indent="-457200" algn="l">
              <a:spcBef>
                <a:spcPts val="1200"/>
              </a:spcBef>
              <a:buFont typeface="+mj-lt"/>
              <a:buAutoNum type="arabicPeriod"/>
              <a:tabLst>
                <a:tab pos="5716588" algn="l"/>
              </a:tabLst>
              <a:defRPr/>
            </a:pPr>
            <a:r>
              <a:rPr lang="en-US" sz="1800" kern="0" dirty="0">
                <a:solidFill>
                  <a:srgbClr val="3B6B7A"/>
                </a:solidFill>
                <a:latin typeface="Arial" panose="020B0604020202020204" pitchFamily="34" charset="0"/>
                <a:ea typeface="Tahoma" panose="020B0604030504040204" pitchFamily="34" charset="0"/>
                <a:cs typeface="Arial" panose="020B0604020202020204" pitchFamily="34" charset="0"/>
              </a:rPr>
              <a:t>Surveys</a:t>
            </a:r>
          </a:p>
          <a:p>
            <a:pPr marL="137160" indent="-457200">
              <a:spcBef>
                <a:spcPts val="1200"/>
              </a:spcBef>
              <a:buFont typeface="Arial" panose="020B0604020202020204" pitchFamily="34" charset="0"/>
              <a:buChar char="•"/>
              <a:tabLst>
                <a:tab pos="5716588" algn="l"/>
              </a:tabLst>
              <a:defRPr/>
            </a:pPr>
            <a:r>
              <a:rPr lang="en-US" sz="2200" kern="0" dirty="0">
                <a:solidFill>
                  <a:srgbClr val="3B6B7A"/>
                </a:solidFill>
                <a:latin typeface="Arial" panose="020B0604020202020204" pitchFamily="34" charset="0"/>
                <a:ea typeface="Tahoma" panose="020B0604030504040204" pitchFamily="34" charset="0"/>
                <a:cs typeface="Arial" panose="020B0604020202020204" pitchFamily="34" charset="0"/>
              </a:rPr>
              <a:t>Approach for Permits (2081 ITP and 1600) Construction and Operations</a:t>
            </a:r>
          </a:p>
          <a:p>
            <a:pPr marL="137160" indent="-457200">
              <a:spcBef>
                <a:spcPts val="1200"/>
              </a:spcBef>
              <a:buFont typeface="Arial" panose="020B0604020202020204" pitchFamily="34" charset="0"/>
              <a:buChar char="•"/>
              <a:tabLst>
                <a:tab pos="5716588" algn="l"/>
              </a:tabLst>
              <a:defRPr/>
            </a:pPr>
            <a:r>
              <a:rPr lang="en-US" sz="2200" kern="0" dirty="0">
                <a:solidFill>
                  <a:srgbClr val="3B6B7A"/>
                </a:solidFill>
                <a:latin typeface="Arial" panose="020B0604020202020204" pitchFamily="34" charset="0"/>
                <a:ea typeface="Tahoma" panose="020B0604030504040204" pitchFamily="34" charset="0"/>
                <a:cs typeface="Arial" panose="020B0604020202020204" pitchFamily="34" charset="0"/>
              </a:rPr>
              <a:t>Species to be covered in the 2081 ITP </a:t>
            </a:r>
          </a:p>
          <a:p>
            <a:pPr marL="137160" indent="-457200">
              <a:spcBef>
                <a:spcPts val="1200"/>
              </a:spcBef>
              <a:buFont typeface="Arial" panose="020B0604020202020204" pitchFamily="34" charset="0"/>
              <a:buChar char="•"/>
              <a:tabLst>
                <a:tab pos="5716588" algn="l"/>
              </a:tabLst>
              <a:defRPr/>
            </a:pPr>
            <a:r>
              <a:rPr lang="en-US" sz="2200" kern="0" dirty="0">
                <a:solidFill>
                  <a:srgbClr val="3B6B7A"/>
                </a:solidFill>
                <a:latin typeface="Arial" panose="020B0604020202020204" pitchFamily="34" charset="0"/>
                <a:ea typeface="Tahoma" panose="020B0604030504040204" pitchFamily="34" charset="0"/>
                <a:cs typeface="Arial" panose="020B0604020202020204" pitchFamily="34" charset="0"/>
              </a:rPr>
              <a:t>Fully protected species</a:t>
            </a:r>
          </a:p>
          <a:p>
            <a:pPr marL="137160" indent="-457200">
              <a:spcBef>
                <a:spcPts val="1200"/>
              </a:spcBef>
              <a:buFont typeface="Arial" panose="020B0604020202020204" pitchFamily="34" charset="0"/>
              <a:buChar char="•"/>
              <a:tabLst>
                <a:tab pos="5716588" algn="l"/>
              </a:tabLst>
              <a:defRPr/>
            </a:pPr>
            <a:r>
              <a:rPr lang="en-US" sz="2200" kern="0" dirty="0">
                <a:solidFill>
                  <a:srgbClr val="3B6B7A"/>
                </a:solidFill>
                <a:latin typeface="Arial" panose="020B0604020202020204" pitchFamily="34" charset="0"/>
                <a:ea typeface="Tahoma" panose="020B0604030504040204" pitchFamily="34" charset="0"/>
                <a:cs typeface="Arial" panose="020B0604020202020204" pitchFamily="34" charset="0"/>
              </a:rPr>
              <a:t>Birds – nesting, resident, and migratory</a:t>
            </a:r>
          </a:p>
          <a:p>
            <a:pPr marL="137160" indent="-457200">
              <a:spcBef>
                <a:spcPts val="1200"/>
              </a:spcBef>
              <a:buFont typeface="Arial" panose="020B0604020202020204" pitchFamily="34" charset="0"/>
              <a:buChar char="•"/>
              <a:tabLst>
                <a:tab pos="5716588" algn="l"/>
              </a:tabLst>
              <a:defRPr/>
            </a:pPr>
            <a:r>
              <a:rPr lang="en-US" sz="2200" kern="0" dirty="0">
                <a:solidFill>
                  <a:srgbClr val="3B6B7A"/>
                </a:solidFill>
                <a:latin typeface="Arial" panose="020B0604020202020204" pitchFamily="34" charset="0"/>
                <a:ea typeface="Tahoma" panose="020B0604030504040204" pitchFamily="34" charset="0"/>
                <a:cs typeface="Arial" panose="020B0604020202020204" pitchFamily="34" charset="0"/>
              </a:rPr>
              <a:t>Approach for special status plants and surveys</a:t>
            </a:r>
          </a:p>
          <a:p>
            <a:pPr marL="822960" lvl="2" indent="-457200">
              <a:spcBef>
                <a:spcPts val="1200"/>
              </a:spcBef>
              <a:buFont typeface="Arial" panose="020B0604020202020204" pitchFamily="34" charset="0"/>
              <a:buChar char="•"/>
              <a:tabLst>
                <a:tab pos="5716588" algn="l"/>
              </a:tabLst>
              <a:defRPr/>
            </a:pPr>
            <a:endParaRPr lang="en-US" sz="2400" dirty="0">
              <a:solidFill>
                <a:schemeClr val="tx1"/>
              </a:solidFill>
            </a:endParaRPr>
          </a:p>
        </p:txBody>
      </p:sp>
    </p:spTree>
    <p:extLst>
      <p:ext uri="{BB962C8B-B14F-4D97-AF65-F5344CB8AC3E}">
        <p14:creationId xmlns:p14="http://schemas.microsoft.com/office/powerpoint/2010/main" val="1090642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199341E-4899-4C30-9999-04D631643966}"/>
              </a:ext>
            </a:extLst>
          </p:cNvPr>
          <p:cNvSpPr/>
          <p:nvPr/>
        </p:nvSpPr>
        <p:spPr>
          <a:xfrm>
            <a:off x="0" y="1137967"/>
            <a:ext cx="9144000" cy="70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6">
            <a:extLst>
              <a:ext uri="{FF2B5EF4-FFF2-40B4-BE49-F238E27FC236}">
                <a16:creationId xmlns="" xmlns:a16="http://schemas.microsoft.com/office/drawing/2014/main" id="{0FDB4112-FAD7-4ADA-9075-727751AA39C4}"/>
              </a:ext>
            </a:extLst>
          </p:cNvPr>
          <p:cNvSpPr>
            <a:spLocks noGrp="1"/>
          </p:cNvSpPr>
          <p:nvPr>
            <p:ph type="title"/>
          </p:nvPr>
        </p:nvSpPr>
        <p:spPr/>
        <p:txBody>
          <a:bodyPr>
            <a:normAutofit/>
          </a:bodyPr>
          <a:lstStyle/>
          <a:p>
            <a:pPr marL="457200"/>
            <a:r>
              <a:rPr lang="en-US" sz="2800" b="1" spc="200" dirty="0">
                <a:latin typeface="Arial" panose="020B0604020202020204" pitchFamily="34" charset="0"/>
                <a:cs typeface="Arial" panose="020B0604020202020204" pitchFamily="34" charset="0"/>
              </a:rPr>
              <a:t>Proposed Permitting Approach</a:t>
            </a:r>
            <a:endParaRPr lang="en-US" sz="2800" b="1" spc="200" dirty="0">
              <a:solidFill>
                <a:srgbClr val="FF0000"/>
              </a:solidFill>
              <a:latin typeface="Arial" panose="020B0604020202020204" pitchFamily="34" charset="0"/>
              <a:cs typeface="Arial" panose="020B0604020202020204" pitchFamily="34" charset="0"/>
            </a:endParaRPr>
          </a:p>
        </p:txBody>
      </p:sp>
      <p:sp>
        <p:nvSpPr>
          <p:cNvPr id="25" name="Slide Number Placeholder 3">
            <a:extLst>
              <a:ext uri="{FF2B5EF4-FFF2-40B4-BE49-F238E27FC236}">
                <a16:creationId xmlns="" xmlns:a16="http://schemas.microsoft.com/office/drawing/2014/main" id="{3DEC8F3A-00D9-42BF-921A-D3B100BF9EF7}"/>
              </a:ext>
            </a:extLst>
          </p:cNvPr>
          <p:cNvSpPr txBox="1">
            <a:spLocks/>
          </p:cNvSpPr>
          <p:nvPr/>
        </p:nvSpPr>
        <p:spPr>
          <a:xfrm>
            <a:off x="7791453" y="6469956"/>
            <a:ext cx="1516855" cy="3880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marR="0" lvl="0" indent="0" algn="l" defTabSz="914400" rtl="0" eaLnBrk="1" fontAlgn="auto" latinLnBrk="0" hangingPunct="1">
              <a:lnSpc>
                <a:spcPct val="100000"/>
              </a:lnSpc>
              <a:spcBef>
                <a:spcPts val="0"/>
              </a:spcBef>
              <a:spcAft>
                <a:spcPts val="0"/>
              </a:spcAft>
              <a:buClrTx/>
              <a:buSzTx/>
              <a:buFontTx/>
              <a:buNone/>
              <a:tabLst>
                <a:tab pos="1028700" algn="r"/>
              </a:tabLst>
              <a:defRPr/>
            </a:pPr>
            <a:r>
              <a:rPr kumimoji="0" lang="en-US" sz="1000" b="0" i="0" u="none" strike="noStrike" kern="0" cap="none" spc="10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rPr>
              <a:t>	</a:t>
            </a:r>
            <a:fld id="{3882504B-716A-4AD9-A0A0-2672AEA4B115}" type="slidenum">
              <a:rPr kumimoji="0" lang="en-US" sz="1000" b="0" i="0" u="none" strike="noStrike" kern="0" cap="none" spc="100" normalizeH="0" baseline="0" noProof="0" smtClean="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rPr>
              <a:pPr marL="342900" marR="0" lvl="0" indent="0" algn="l" defTabSz="914400" rtl="0" eaLnBrk="1" fontAlgn="auto" latinLnBrk="0" hangingPunct="1">
                <a:lnSpc>
                  <a:spcPct val="100000"/>
                </a:lnSpc>
                <a:spcBef>
                  <a:spcPts val="0"/>
                </a:spcBef>
                <a:spcAft>
                  <a:spcPts val="0"/>
                </a:spcAft>
                <a:buClrTx/>
                <a:buSzTx/>
                <a:buFontTx/>
                <a:buNone/>
                <a:tabLst>
                  <a:tab pos="1028700" algn="r"/>
                </a:tabLst>
                <a:defRPr/>
              </a:pPr>
              <a:t>7</a:t>
            </a:fld>
            <a:endParaRPr kumimoji="0" lang="en-US" sz="1000" b="0" i="0" u="none" strike="noStrike" kern="0" cap="none" spc="10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 xmlns:a16="http://schemas.microsoft.com/office/drawing/2014/main" id="{39139DB0-1D41-4596-9A91-F6D5EFEA5122}"/>
              </a:ext>
            </a:extLst>
          </p:cNvPr>
          <p:cNvSpPr/>
          <p:nvPr/>
        </p:nvSpPr>
        <p:spPr>
          <a:xfrm>
            <a:off x="190500" y="1323229"/>
            <a:ext cx="8622889" cy="3493264"/>
          </a:xfrm>
          <a:prstGeom prst="rect">
            <a:avLst/>
          </a:prstGeom>
        </p:spPr>
        <p:txBody>
          <a:bodyPr wrap="square">
            <a:spAutoFit/>
          </a:bodyPr>
          <a:lstStyle/>
          <a:p>
            <a:pPr marL="573088" marR="0" lvl="1" indent="-342900" algn="l" defTabSz="914400" rtl="0" eaLnBrk="1" fontAlgn="auto" latinLnBrk="0" hangingPunct="1">
              <a:lnSpc>
                <a:spcPct val="100000"/>
              </a:lnSpc>
              <a:spcBef>
                <a:spcPts val="1800"/>
              </a:spcBef>
              <a:spcAft>
                <a:spcPts val="0"/>
              </a:spcAft>
              <a:buClrTx/>
              <a:buSzTx/>
              <a:buFont typeface="Wingdings" panose="05000000000000000000" pitchFamily="2" charset="2"/>
              <a:buChar char="§"/>
              <a:tabLst>
                <a:tab pos="3657600" algn="l"/>
              </a:tabLst>
              <a:defRPr/>
            </a:pPr>
            <a:r>
              <a:rPr kumimoji="0" lang="en-US" sz="2200" b="0" i="0" u="none" strike="noStrike" kern="0" cap="none" spc="0" normalizeH="0" baseline="0" noProof="0" dirty="0" smtClean="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2081 Incidental Take Permit</a:t>
            </a:r>
          </a:p>
          <a:p>
            <a:pPr marL="1030288" lvl="2" indent="-342900" defTabSz="914400">
              <a:buFont typeface="Arial" panose="020B0604020202020204" pitchFamily="34" charset="0"/>
              <a:buChar char="•"/>
              <a:tabLst>
                <a:tab pos="3657600" algn="l"/>
              </a:tabLst>
              <a:defRPr/>
            </a:pPr>
            <a:r>
              <a:rPr lang="en-US" dirty="0" smtClean="0"/>
              <a:t>Construction and Operations</a:t>
            </a:r>
          </a:p>
          <a:p>
            <a:pPr marL="1030288" lvl="2" indent="-342900" defTabSz="914400">
              <a:buFont typeface="Arial" panose="020B0604020202020204" pitchFamily="34" charset="0"/>
              <a:buChar char="•"/>
              <a:tabLst>
                <a:tab pos="3657600" algn="l"/>
              </a:tabLst>
              <a:defRPr/>
            </a:pPr>
            <a:r>
              <a:rPr lang="en-US" dirty="0" smtClean="0"/>
              <a:t>Define Impact Area</a:t>
            </a:r>
          </a:p>
          <a:p>
            <a:pPr marL="1030288" lvl="2" indent="-342900" defTabSz="914400">
              <a:buFont typeface="Arial" panose="020B0604020202020204" pitchFamily="34" charset="0"/>
              <a:buChar char="•"/>
              <a:tabLst>
                <a:tab pos="3657600" algn="l"/>
              </a:tabLst>
              <a:defRPr/>
            </a:pPr>
            <a:r>
              <a:rPr lang="en-US" dirty="0" smtClean="0"/>
              <a:t>Proposed terrestrial species</a:t>
            </a:r>
          </a:p>
          <a:p>
            <a:pPr marL="1030288" lvl="2" indent="-342900" defTabSz="914400">
              <a:buFont typeface="Arial" panose="020B0604020202020204" pitchFamily="34" charset="0"/>
              <a:buChar char="•"/>
              <a:tabLst>
                <a:tab pos="3657600" algn="l"/>
              </a:tabLst>
              <a:defRPr/>
            </a:pPr>
            <a:r>
              <a:rPr lang="en-US" dirty="0" smtClean="0"/>
              <a:t>Federal and state listed species</a:t>
            </a:r>
          </a:p>
          <a:p>
            <a:pPr marL="1030288" lvl="2" indent="-342900" defTabSz="914400">
              <a:buFont typeface="Arial" panose="020B0604020202020204" pitchFamily="34" charset="0"/>
              <a:buChar char="•"/>
              <a:tabLst>
                <a:tab pos="3657600" algn="l"/>
              </a:tabLst>
              <a:defRPr/>
            </a:pPr>
            <a:r>
              <a:rPr lang="en-US" dirty="0" smtClean="0"/>
              <a:t>Impact analysis approach</a:t>
            </a:r>
          </a:p>
          <a:p>
            <a:pPr marL="1030288" lvl="2" indent="-342900" defTabSz="914400">
              <a:buFont typeface="Arial" panose="020B0604020202020204" pitchFamily="34" charset="0"/>
              <a:buChar char="•"/>
              <a:tabLst>
                <a:tab pos="3657600" algn="l"/>
              </a:tabLst>
              <a:defRPr/>
            </a:pPr>
            <a:r>
              <a:rPr kumimoji="0" lang="en-US" b="0" i="0" u="none" strike="noStrike" kern="0" cap="none" spc="0" normalizeH="0" baseline="0" noProof="0" dirty="0" smtClean="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Fully mitigate</a:t>
            </a:r>
          </a:p>
          <a:p>
            <a:pPr marL="573088" lvl="1" indent="-342900" defTabSz="914400">
              <a:spcBef>
                <a:spcPts val="1800"/>
              </a:spcBef>
              <a:buFont typeface="Wingdings" panose="05000000000000000000" pitchFamily="2" charset="2"/>
              <a:buChar char="§"/>
              <a:tabLst>
                <a:tab pos="3657600" algn="l"/>
              </a:tabLst>
              <a:defRPr/>
            </a:pPr>
            <a:r>
              <a:rPr lang="en-US" sz="2200" kern="0" dirty="0" smtClean="0">
                <a:solidFill>
                  <a:srgbClr val="3B6B7A"/>
                </a:solidFill>
                <a:latin typeface="Arial" panose="020B0604020202020204" pitchFamily="34" charset="0"/>
                <a:ea typeface="Tahoma" panose="020B0604030504040204" pitchFamily="34" charset="0"/>
                <a:cs typeface="Arial" panose="020B0604020202020204" pitchFamily="34" charset="0"/>
              </a:rPr>
              <a:t>Lake or Streambed Alteration Agreement</a:t>
            </a:r>
          </a:p>
          <a:p>
            <a:pPr marL="1030288" lvl="2" indent="-342900" defTabSz="914400">
              <a:buFont typeface="Arial" panose="020B0604020202020204" pitchFamily="34" charset="0"/>
              <a:buChar char="•"/>
              <a:tabLst>
                <a:tab pos="3657600" algn="l"/>
              </a:tabLst>
              <a:defRPr/>
            </a:pPr>
            <a:r>
              <a:rPr kumimoji="0" lang="en-US" b="0" i="0" u="none" strike="noStrike" kern="0" cap="none" spc="0" normalizeH="0" baseline="0" noProof="0" dirty="0" smtClean="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Standard permit or long-term</a:t>
            </a:r>
          </a:p>
          <a:p>
            <a:pPr marL="1030288" lvl="2" indent="-342900" defTabSz="914400">
              <a:buFont typeface="Arial" panose="020B0604020202020204" pitchFamily="34" charset="0"/>
              <a:buChar char="•"/>
              <a:tabLst>
                <a:tab pos="3657600" algn="l"/>
              </a:tabLst>
              <a:defRPr/>
            </a:pPr>
            <a:r>
              <a:rPr lang="en-US" kern="0" dirty="0" smtClean="0">
                <a:solidFill>
                  <a:srgbClr val="3B6B7A"/>
                </a:solidFill>
                <a:latin typeface="Arial" panose="020B0604020202020204" pitchFamily="34" charset="0"/>
                <a:ea typeface="Tahoma" panose="020B0604030504040204" pitchFamily="34" charset="0"/>
                <a:cs typeface="Arial" panose="020B0604020202020204" pitchFamily="34" charset="0"/>
              </a:rPr>
              <a:t>Jurisdictional area</a:t>
            </a:r>
          </a:p>
          <a:p>
            <a:pPr marL="1030288" lvl="2" indent="-342900" defTabSz="914400">
              <a:buFont typeface="Arial" panose="020B0604020202020204" pitchFamily="34" charset="0"/>
              <a:buChar char="•"/>
              <a:tabLst>
                <a:tab pos="3657600" algn="l"/>
              </a:tabLst>
              <a:defRPr/>
            </a:pPr>
            <a:r>
              <a:rPr kumimoji="0" lang="en-US" b="0" i="0" u="none" strike="noStrike" kern="0" cap="none" spc="0" normalizeH="0" baseline="0" noProof="0" dirty="0" smtClean="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rPr>
              <a:t>Reports needed </a:t>
            </a:r>
            <a:r>
              <a:rPr lang="en-US" kern="0" dirty="0" smtClean="0">
                <a:solidFill>
                  <a:srgbClr val="3B6B7A"/>
                </a:solidFill>
                <a:latin typeface="Arial" panose="020B0604020202020204" pitchFamily="34" charset="0"/>
                <a:ea typeface="Tahoma" panose="020B0604030504040204" pitchFamily="34" charset="0"/>
                <a:cs typeface="Arial" panose="020B0604020202020204" pitchFamily="34" charset="0"/>
              </a:rPr>
              <a:t>for the agreement</a:t>
            </a:r>
            <a:endParaRPr kumimoji="0" lang="en-US" b="0" i="0" u="none" strike="noStrike" kern="0" cap="none" spc="0" normalizeH="0" baseline="0" noProof="0" dirty="0">
              <a:ln>
                <a:noFill/>
              </a:ln>
              <a:solidFill>
                <a:srgbClr val="3B6B7A"/>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29353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to 2081 ITP</a:t>
            </a:r>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sz="2200" kern="0" dirty="0">
                <a:solidFill>
                  <a:srgbClr val="3B6B7A"/>
                </a:solidFill>
                <a:latin typeface="Arial" panose="020B0604020202020204" pitchFamily="34" charset="0"/>
                <a:ea typeface="Tahoma" panose="020B0604030504040204" pitchFamily="34" charset="0"/>
                <a:cs typeface="Arial" panose="020B0604020202020204" pitchFamily="34" charset="0"/>
              </a:rPr>
              <a:t>Desktop modeling approach for species </a:t>
            </a:r>
          </a:p>
          <a:p>
            <a:pPr marL="342900" indent="-342900">
              <a:buFont typeface="Arial" panose="020B0604020202020204" pitchFamily="34" charset="0"/>
              <a:buChar char="•"/>
            </a:pPr>
            <a:r>
              <a:rPr lang="en-US" sz="2200" kern="0" dirty="0">
                <a:solidFill>
                  <a:srgbClr val="3B6B7A"/>
                </a:solidFill>
                <a:latin typeface="Arial" panose="020B0604020202020204" pitchFamily="34" charset="0"/>
                <a:ea typeface="Tahoma" panose="020B0604030504040204" pitchFamily="34" charset="0"/>
                <a:cs typeface="Arial" panose="020B0604020202020204" pitchFamily="34" charset="0"/>
              </a:rPr>
              <a:t>Assuming presence</a:t>
            </a:r>
          </a:p>
          <a:p>
            <a:pPr marL="342900" indent="-342900">
              <a:buFont typeface="Arial" panose="020B0604020202020204" pitchFamily="34" charset="0"/>
              <a:buChar char="•"/>
            </a:pPr>
            <a:r>
              <a:rPr lang="en-US" sz="2200" kern="0" dirty="0">
                <a:solidFill>
                  <a:srgbClr val="3B6B7A"/>
                </a:solidFill>
                <a:latin typeface="Arial" panose="020B0604020202020204" pitchFamily="34" charset="0"/>
                <a:ea typeface="Tahoma" panose="020B0604030504040204" pitchFamily="34" charset="0"/>
                <a:cs typeface="Arial" panose="020B0604020202020204" pitchFamily="34" charset="0"/>
              </a:rPr>
              <a:t>Fully mitigate</a:t>
            </a:r>
          </a:p>
          <a:p>
            <a:pPr marL="342900" indent="-342900">
              <a:buFont typeface="Arial" panose="020B0604020202020204" pitchFamily="34" charset="0"/>
              <a:buChar char="•"/>
            </a:pPr>
            <a:r>
              <a:rPr lang="en-US" sz="2200" kern="0" dirty="0">
                <a:solidFill>
                  <a:srgbClr val="3B6B7A"/>
                </a:solidFill>
                <a:latin typeface="Arial" panose="020B0604020202020204" pitchFamily="34" charset="0"/>
                <a:ea typeface="Tahoma" panose="020B0604030504040204" pitchFamily="34" charset="0"/>
                <a:cs typeface="Arial" panose="020B0604020202020204" pitchFamily="34" charset="0"/>
              </a:rPr>
              <a:t>Plant surveys prior to construction</a:t>
            </a:r>
          </a:p>
          <a:p>
            <a:endParaRPr lang="en-US" sz="2200" kern="0" dirty="0">
              <a:solidFill>
                <a:srgbClr val="3B6B7A"/>
              </a:solidFill>
              <a:latin typeface="Arial" panose="020B0604020202020204" pitchFamily="34" charset="0"/>
              <a:ea typeface="Tahoma" panose="020B0604030504040204" pitchFamily="34" charset="0"/>
              <a:cs typeface="Arial" panose="020B0604020202020204" pitchFamily="34" charset="0"/>
            </a:endParaRPr>
          </a:p>
          <a:p>
            <a:endParaRPr lang="en-US" dirty="0"/>
          </a:p>
          <a:p>
            <a:endParaRPr lang="en-US" sz="2200" kern="0" dirty="0">
              <a:solidFill>
                <a:srgbClr val="3B6B7A"/>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2441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3EEAC1E4-09C1-4BB4-A0F1-7852027FB13E}"/>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0BBDED-7443-A343-AD09-28D8B10B9D7F}" type="slidenum">
              <a:rPr kumimoji="0" lang="en-US" sz="1200" b="1" i="0" u="none" strike="noStrike" kern="1200" cap="none" spc="0" normalizeH="0" baseline="0" noProof="0" smtClean="0">
                <a:ln>
                  <a:noFill/>
                </a:ln>
                <a:solidFill>
                  <a:prstClr val="black">
                    <a:tint val="75000"/>
                  </a:prstClr>
                </a:solidFill>
                <a:effectLst/>
                <a:uLnTx/>
                <a:uFillTx/>
                <a:latin typeface="Montserrat" charset="0"/>
                <a:ea typeface="Montserrat" charset="0"/>
                <a:cs typeface="Montserrat"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prstClr val="black">
                  <a:tint val="75000"/>
                </a:prstClr>
              </a:solidFill>
              <a:effectLst/>
              <a:uLnTx/>
              <a:uFillTx/>
              <a:latin typeface="Montserrat" charset="0"/>
              <a:ea typeface="Montserrat" charset="0"/>
              <a:cs typeface="Montserrat" charset="0"/>
            </a:endParaRPr>
          </a:p>
        </p:txBody>
      </p:sp>
      <p:sp>
        <p:nvSpPr>
          <p:cNvPr id="3" name="Title 2">
            <a:extLst>
              <a:ext uri="{FF2B5EF4-FFF2-40B4-BE49-F238E27FC236}">
                <a16:creationId xmlns="" xmlns:a16="http://schemas.microsoft.com/office/drawing/2014/main" id="{99567116-FF48-4337-9F98-6C9AC566FA2A}"/>
              </a:ext>
            </a:extLst>
          </p:cNvPr>
          <p:cNvSpPr>
            <a:spLocks noGrp="1"/>
          </p:cNvSpPr>
          <p:nvPr>
            <p:ph type="title"/>
          </p:nvPr>
        </p:nvSpPr>
        <p:spPr/>
        <p:txBody>
          <a:bodyPr/>
          <a:lstStyle/>
          <a:p>
            <a:r>
              <a:rPr lang="en-US" b="1" dirty="0"/>
              <a:t>State Listed Terrestrial Species</a:t>
            </a:r>
          </a:p>
        </p:txBody>
      </p:sp>
      <p:sp>
        <p:nvSpPr>
          <p:cNvPr id="4" name="TextBox 3">
            <a:extLst>
              <a:ext uri="{FF2B5EF4-FFF2-40B4-BE49-F238E27FC236}">
                <a16:creationId xmlns="" xmlns:a16="http://schemas.microsoft.com/office/drawing/2014/main" id="{7F7CF09B-D298-4B8D-8D67-F6D38503B56E}"/>
              </a:ext>
            </a:extLst>
          </p:cNvPr>
          <p:cNvSpPr txBox="1"/>
          <p:nvPr/>
        </p:nvSpPr>
        <p:spPr>
          <a:xfrm rot="21420071">
            <a:off x="205483" y="1448656"/>
            <a:ext cx="8835775" cy="101566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 xmlns:a16="http://schemas.microsoft.com/office/drawing/2014/main" id="{D86DCE69-F2D3-4873-AAEF-6F4F46CFC090}"/>
              </a:ext>
            </a:extLst>
          </p:cNvPr>
          <p:cNvGraphicFramePr>
            <a:graphicFrameLocks noGrp="1"/>
          </p:cNvGraphicFramePr>
          <p:nvPr>
            <p:extLst>
              <p:ext uri="{D42A27DB-BD31-4B8C-83A1-F6EECF244321}">
                <p14:modId xmlns:p14="http://schemas.microsoft.com/office/powerpoint/2010/main" val="4053510835"/>
              </p:ext>
            </p:extLst>
          </p:nvPr>
        </p:nvGraphicFramePr>
        <p:xfrm>
          <a:off x="0" y="1017144"/>
          <a:ext cx="9144000" cy="5809541"/>
        </p:xfrm>
        <a:graphic>
          <a:graphicData uri="http://schemas.openxmlformats.org/drawingml/2006/table">
            <a:tbl>
              <a:tblPr firstRow="1" firstCol="1" bandRow="1">
                <a:tableStyleId>{5C22544A-7EE6-4342-B048-85BDC9FD1C3A}</a:tableStyleId>
              </a:tblPr>
              <a:tblGrid>
                <a:gridCol w="4109337">
                  <a:extLst>
                    <a:ext uri="{9D8B030D-6E8A-4147-A177-3AD203B41FA5}">
                      <a16:colId xmlns="" xmlns:a16="http://schemas.microsoft.com/office/drawing/2014/main" val="288556128"/>
                    </a:ext>
                  </a:extLst>
                </a:gridCol>
                <a:gridCol w="1987095">
                  <a:extLst>
                    <a:ext uri="{9D8B030D-6E8A-4147-A177-3AD203B41FA5}">
                      <a16:colId xmlns="" xmlns:a16="http://schemas.microsoft.com/office/drawing/2014/main" val="284865047"/>
                    </a:ext>
                  </a:extLst>
                </a:gridCol>
                <a:gridCol w="3047568">
                  <a:extLst>
                    <a:ext uri="{9D8B030D-6E8A-4147-A177-3AD203B41FA5}">
                      <a16:colId xmlns="" xmlns:a16="http://schemas.microsoft.com/office/drawing/2014/main" val="2670492411"/>
                    </a:ext>
                  </a:extLst>
                </a:gridCol>
              </a:tblGrid>
              <a:tr h="467798">
                <a:tc>
                  <a:txBody>
                    <a:bodyPr/>
                    <a:lstStyle/>
                    <a:p>
                      <a:pPr marL="0" marR="0">
                        <a:lnSpc>
                          <a:spcPct val="107000"/>
                        </a:lnSpc>
                        <a:spcBef>
                          <a:spcPts val="0"/>
                        </a:spcBef>
                        <a:spcAft>
                          <a:spcPts val="800"/>
                        </a:spcAft>
                      </a:pPr>
                      <a:r>
                        <a:rPr lang="en-US" sz="2400" dirty="0">
                          <a:effectLst/>
                        </a:rPr>
                        <a:t>Species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400" dirty="0">
                          <a:effectLst/>
                        </a:rPr>
                        <a:t>Federal Status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400" dirty="0">
                          <a:effectLst/>
                        </a:rPr>
                        <a:t>State Status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 xmlns:a16="http://schemas.microsoft.com/office/drawing/2014/main" val="4134425012"/>
                  </a:ext>
                </a:extLst>
              </a:tr>
              <a:tr h="918242">
                <a:tc>
                  <a:txBody>
                    <a:bodyPr/>
                    <a:lstStyle/>
                    <a:p>
                      <a:pPr marL="0" marR="0">
                        <a:lnSpc>
                          <a:spcPct val="107000"/>
                        </a:lnSpc>
                        <a:spcBef>
                          <a:spcPts val="0"/>
                        </a:spcBef>
                        <a:spcAft>
                          <a:spcPts val="800"/>
                        </a:spcAft>
                      </a:pPr>
                      <a:r>
                        <a:rPr lang="en-US" sz="2000" dirty="0">
                          <a:effectLst/>
                        </a:rPr>
                        <a:t>Foothill yellow-legged frog</a:t>
                      </a:r>
                    </a:p>
                    <a:p>
                      <a:pPr marL="0" marR="0">
                        <a:lnSpc>
                          <a:spcPct val="107000"/>
                        </a:lnSpc>
                        <a:spcBef>
                          <a:spcPts val="0"/>
                        </a:spcBef>
                        <a:spcAft>
                          <a:spcPts val="80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No listing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Candidate, Threatened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 xmlns:a16="http://schemas.microsoft.com/office/drawing/2014/main" val="331779572"/>
                  </a:ext>
                </a:extLst>
              </a:tr>
              <a:tr h="918242">
                <a:tc>
                  <a:txBody>
                    <a:bodyPr/>
                    <a:lstStyle/>
                    <a:p>
                      <a:pPr marL="0" marR="0">
                        <a:lnSpc>
                          <a:spcPct val="107000"/>
                        </a:lnSpc>
                        <a:spcBef>
                          <a:spcPts val="0"/>
                        </a:spcBef>
                        <a:spcAft>
                          <a:spcPts val="800"/>
                        </a:spcAft>
                      </a:pPr>
                      <a:r>
                        <a:rPr lang="en-US" sz="2000" dirty="0">
                          <a:effectLst/>
                        </a:rPr>
                        <a:t>Giant garter snake</a:t>
                      </a:r>
                    </a:p>
                    <a:p>
                      <a:pPr marL="0" marR="0">
                        <a:lnSpc>
                          <a:spcPct val="107000"/>
                        </a:lnSpc>
                        <a:spcBef>
                          <a:spcPts val="0"/>
                        </a:spcBef>
                        <a:spcAft>
                          <a:spcPts val="80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Threatened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Threatened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 xmlns:a16="http://schemas.microsoft.com/office/drawing/2014/main" val="3985752953"/>
                  </a:ext>
                </a:extLst>
              </a:tr>
              <a:tr h="390924">
                <a:tc>
                  <a:txBody>
                    <a:bodyPr/>
                    <a:lstStyle/>
                    <a:p>
                      <a:pPr marL="0" marR="0">
                        <a:lnSpc>
                          <a:spcPct val="107000"/>
                        </a:lnSpc>
                        <a:spcBef>
                          <a:spcPts val="0"/>
                        </a:spcBef>
                        <a:spcAft>
                          <a:spcPts val="800"/>
                        </a:spcAft>
                      </a:pPr>
                      <a:r>
                        <a:rPr lang="en-US" sz="2000" dirty="0">
                          <a:effectLst/>
                        </a:rPr>
                        <a:t>Swainson’s hawk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No listing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Threatened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 xmlns:a16="http://schemas.microsoft.com/office/drawing/2014/main" val="550190771"/>
                  </a:ext>
                </a:extLst>
              </a:tr>
              <a:tr h="590306">
                <a:tc>
                  <a:txBody>
                    <a:bodyPr/>
                    <a:lstStyle/>
                    <a:p>
                      <a:pPr marL="0" marR="0">
                        <a:lnSpc>
                          <a:spcPct val="107000"/>
                        </a:lnSpc>
                        <a:spcBef>
                          <a:spcPts val="0"/>
                        </a:spcBef>
                        <a:spcAft>
                          <a:spcPts val="800"/>
                        </a:spcAft>
                      </a:pPr>
                      <a:r>
                        <a:rPr lang="en-US" sz="2000" dirty="0">
                          <a:effectLst/>
                        </a:rPr>
                        <a:t>Bank swallow</a:t>
                      </a:r>
                    </a:p>
                    <a:p>
                      <a:pPr marL="0" marR="0">
                        <a:lnSpc>
                          <a:spcPct val="107000"/>
                        </a:lnSpc>
                        <a:spcBef>
                          <a:spcPts val="0"/>
                        </a:spcBef>
                        <a:spcAft>
                          <a:spcPts val="80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No listing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Threatened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 xmlns:a16="http://schemas.microsoft.com/office/drawing/2014/main" val="2770676903"/>
                  </a:ext>
                </a:extLst>
              </a:tr>
              <a:tr h="586464">
                <a:tc>
                  <a:txBody>
                    <a:bodyPr/>
                    <a:lstStyle/>
                    <a:p>
                      <a:pPr marL="0" marR="0">
                        <a:lnSpc>
                          <a:spcPct val="107000"/>
                        </a:lnSpc>
                        <a:spcBef>
                          <a:spcPts val="0"/>
                        </a:spcBef>
                        <a:spcAft>
                          <a:spcPts val="800"/>
                        </a:spcAft>
                      </a:pPr>
                      <a:r>
                        <a:rPr lang="en-US" sz="2000" dirty="0">
                          <a:effectLst/>
                        </a:rPr>
                        <a:t>Western yellow-billed cuckoo</a:t>
                      </a:r>
                    </a:p>
                    <a:p>
                      <a:pPr marL="0" marR="0">
                        <a:lnSpc>
                          <a:spcPct val="107000"/>
                        </a:lnSpc>
                        <a:spcBef>
                          <a:spcPts val="0"/>
                        </a:spcBef>
                        <a:spcAft>
                          <a:spcPts val="80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Threatened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Endangered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 xmlns:a16="http://schemas.microsoft.com/office/drawing/2014/main" val="4202892629"/>
                  </a:ext>
                </a:extLst>
              </a:tr>
              <a:tr h="563833">
                <a:tc>
                  <a:txBody>
                    <a:bodyPr/>
                    <a:lstStyle/>
                    <a:p>
                      <a:pPr marL="0" marR="0">
                        <a:lnSpc>
                          <a:spcPct val="107000"/>
                        </a:lnSpc>
                        <a:spcBef>
                          <a:spcPts val="0"/>
                        </a:spcBef>
                        <a:spcAft>
                          <a:spcPts val="800"/>
                        </a:spcAft>
                      </a:pPr>
                      <a:r>
                        <a:rPr lang="en-US" sz="2000" dirty="0">
                          <a:effectLst/>
                        </a:rPr>
                        <a:t>Tricolored blackbird</a:t>
                      </a:r>
                    </a:p>
                    <a:p>
                      <a:pPr marL="0" marR="0">
                        <a:lnSpc>
                          <a:spcPct val="107000"/>
                        </a:lnSpc>
                        <a:spcBef>
                          <a:spcPts val="0"/>
                        </a:spcBef>
                        <a:spcAft>
                          <a:spcPts val="80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No listing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Threatened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 xmlns:a16="http://schemas.microsoft.com/office/drawing/2014/main" val="3643060411"/>
                  </a:ext>
                </a:extLst>
              </a:tr>
              <a:tr h="585075">
                <a:tc>
                  <a:txBody>
                    <a:bodyPr/>
                    <a:lstStyle/>
                    <a:p>
                      <a:pPr marL="0" marR="0">
                        <a:lnSpc>
                          <a:spcPct val="107000"/>
                        </a:lnSpc>
                        <a:spcBef>
                          <a:spcPts val="0"/>
                        </a:spcBef>
                        <a:spcAft>
                          <a:spcPts val="800"/>
                        </a:spcAft>
                      </a:pPr>
                      <a:r>
                        <a:rPr lang="en-US" sz="2000" dirty="0">
                          <a:effectLst/>
                        </a:rPr>
                        <a:t>Palmate-bracted bird’s beak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 Endangered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tc>
                  <a:txBody>
                    <a:bodyPr/>
                    <a:lstStyle/>
                    <a:p>
                      <a:pPr marL="0" marR="0">
                        <a:lnSpc>
                          <a:spcPct val="107000"/>
                        </a:lnSpc>
                        <a:spcBef>
                          <a:spcPts val="0"/>
                        </a:spcBef>
                        <a:spcAft>
                          <a:spcPts val="800"/>
                        </a:spcAft>
                      </a:pPr>
                      <a:r>
                        <a:rPr lang="en-US" sz="2000" dirty="0">
                          <a:effectLst/>
                        </a:rPr>
                        <a:t> Endangered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303" marR="24303" marT="5441" marB="0"/>
                </a:tc>
                <a:extLst>
                  <a:ext uri="{0D108BD9-81ED-4DB2-BD59-A6C34878D82A}">
                    <a16:rowId xmlns="" xmlns:a16="http://schemas.microsoft.com/office/drawing/2014/main" val="4258900319"/>
                  </a:ext>
                </a:extLst>
              </a:tr>
            </a:tbl>
          </a:graphicData>
        </a:graphic>
      </p:graphicFrame>
    </p:spTree>
    <p:extLst>
      <p:ext uri="{BB962C8B-B14F-4D97-AF65-F5344CB8AC3E}">
        <p14:creationId xmlns:p14="http://schemas.microsoft.com/office/powerpoint/2010/main" val="3492673954"/>
      </p:ext>
    </p:extLst>
  </p:cSld>
  <p:clrMapOvr>
    <a:masterClrMapping/>
  </p:clrMapOvr>
</p:sld>
</file>

<file path=ppt/theme/theme1.xml><?xml version="1.0" encoding="utf-8"?>
<a:theme xmlns:a="http://schemas.openxmlformats.org/drawingml/2006/main" name="7_Office Theme">
  <a:themeElements>
    <a:clrScheme name="Sites">
      <a:dk1>
        <a:srgbClr val="3B6B7A"/>
      </a:dk1>
      <a:lt1>
        <a:srgbClr val="FFFFFF"/>
      </a:lt1>
      <a:dk2>
        <a:srgbClr val="274954"/>
      </a:dk2>
      <a:lt2>
        <a:srgbClr val="E7E6E6"/>
      </a:lt2>
      <a:accent1>
        <a:srgbClr val="017BBA"/>
      </a:accent1>
      <a:accent2>
        <a:srgbClr val="0065A1"/>
      </a:accent2>
      <a:accent3>
        <a:srgbClr val="A5A5A5"/>
      </a:accent3>
      <a:accent4>
        <a:srgbClr val="02773C"/>
      </a:accent4>
      <a:accent5>
        <a:srgbClr val="0B4D43"/>
      </a:accent5>
      <a:accent6>
        <a:srgbClr val="44A13E"/>
      </a:accent6>
      <a:hlink>
        <a:srgbClr val="017BBA"/>
      </a:hlink>
      <a:folHlink>
        <a:srgbClr val="0065A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tes_ppt_master-template_v1_standard-size.potx" id="{0442ABC5-2908-4671-831F-2417572BDD20}" vid="{3F319357-B9D5-4141-B507-BFFEA4A04AEB}"/>
    </a:ext>
  </a:extLst>
</a:theme>
</file>

<file path=ppt/theme/theme2.xml><?xml version="1.0" encoding="utf-8"?>
<a:theme xmlns:a="http://schemas.openxmlformats.org/drawingml/2006/main" name="13_Office Theme">
  <a:themeElements>
    <a:clrScheme name="Sites">
      <a:dk1>
        <a:srgbClr val="3B6B7A"/>
      </a:dk1>
      <a:lt1>
        <a:srgbClr val="FFFFFF"/>
      </a:lt1>
      <a:dk2>
        <a:srgbClr val="274954"/>
      </a:dk2>
      <a:lt2>
        <a:srgbClr val="E7E6E6"/>
      </a:lt2>
      <a:accent1>
        <a:srgbClr val="017BBA"/>
      </a:accent1>
      <a:accent2>
        <a:srgbClr val="0065A1"/>
      </a:accent2>
      <a:accent3>
        <a:srgbClr val="A5A5A5"/>
      </a:accent3>
      <a:accent4>
        <a:srgbClr val="02773C"/>
      </a:accent4>
      <a:accent5>
        <a:srgbClr val="0B4D43"/>
      </a:accent5>
      <a:accent6>
        <a:srgbClr val="44A13E"/>
      </a:accent6>
      <a:hlink>
        <a:srgbClr val="017BBA"/>
      </a:hlink>
      <a:folHlink>
        <a:srgbClr val="0065A1"/>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tes_ppt_master-template_v1_standard-size.potx" id="{0442ABC5-2908-4671-831F-2417572BDD20}" vid="{3F319357-B9D5-4141-B507-BFFEA4A04AEB}"/>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C9F72D8CE3164E9E00598FF5FB7504" ma:contentTypeVersion="16" ma:contentTypeDescription="Create a new document." ma:contentTypeScope="" ma:versionID="ed6e46ea5ce0f3b3addca53e66f76780">
  <xsd:schema xmlns:xsd="http://www.w3.org/2001/XMLSchema" xmlns:xs="http://www.w3.org/2001/XMLSchema" xmlns:p="http://schemas.microsoft.com/office/2006/metadata/properties" xmlns:ns2="5b684c87-f0ae-43da-89ec-f872daee15c5" xmlns:ns3="d9320a93-a9f0-4135-97e0-380ac3311a04" targetNamespace="http://schemas.microsoft.com/office/2006/metadata/properties" ma:root="true" ma:fieldsID="161bd695c2c89c00e377405a4abdf06d" ns2:_="" ns3:_="">
    <xsd:import namespace="5b684c87-f0ae-43da-89ec-f872daee15c5"/>
    <xsd:import namespace="d9320a93-a9f0-4135-97e0-380ac3311a04"/>
    <xsd:element name="properties">
      <xsd:complexType>
        <xsd:sequence>
          <xsd:element name="documentManagement">
            <xsd:complexType>
              <xsd:all>
                <xsd:element ref="ns2:MediaServiceMetadata" minOccurs="0"/>
                <xsd:element ref="ns2:MediaServiceFastMetadata"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84c87-f0ae-43da-89ec-f872daee1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b67e9b-c4e4-4b3c-a037-e57c4b497c8a" ma:termSetId="09814cd3-568e-fe90-9814-8d621ff8fb84" ma:anchorId="fba54fb3-c3e1-fe81-a776-ca4b69148c4d" ma:open="true" ma:isKeyword="false">
      <xsd:complexType>
        <xsd:sequence>
          <xsd:element ref="pc:Terms" minOccurs="0" maxOccurs="1"/>
        </xsd:sequence>
      </xsd:complexType>
    </xsd:element>
    <xsd:element name="MediaServiceDateTaken" ma:index="2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320a93-a9f0-4135-97e0-380ac3311a04"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f92a911-49a9-4262-9015-a0e2183af27b}" ma:internalName="TaxCatchAll" ma:showField="CatchAllData" ma:web="d9320a93-a9f0-4135-97e0-380ac3311a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9320a93-a9f0-4135-97e0-380ac3311a04">W2DYDCZSR3KP-599401305-18659</_dlc_DocId>
    <_dlc_DocIdUrl xmlns="d9320a93-a9f0-4135-97e0-380ac3311a04">
      <Url>https://sitesreservoirproject.sharepoint.com/EnvPlanning/_layouts/15/DocIdRedir.aspx?ID=W2DYDCZSR3KP-599401305-18659</Url>
      <Description>W2DYDCZSR3KP-599401305-18659</Description>
    </_dlc_DocIdUrl>
    <lcf76f155ced4ddcb4097134ff3c332f xmlns="5b684c87-f0ae-43da-89ec-f872daee15c5">
      <Terms xmlns="http://schemas.microsoft.com/office/infopath/2007/PartnerControls"/>
    </lcf76f155ced4ddcb4097134ff3c332f>
    <TaxCatchAll xmlns="d9320a93-a9f0-4135-97e0-380ac3311a04" xsi:nil="true"/>
  </documentManagement>
</p:properties>
</file>

<file path=customXml/itemProps1.xml><?xml version="1.0" encoding="utf-8"?>
<ds:datastoreItem xmlns:ds="http://schemas.openxmlformats.org/officeDocument/2006/customXml" ds:itemID="{5627CCE1-CEBF-4DFF-A442-AF95F550D1E8}"/>
</file>

<file path=customXml/itemProps2.xml><?xml version="1.0" encoding="utf-8"?>
<ds:datastoreItem xmlns:ds="http://schemas.openxmlformats.org/officeDocument/2006/customXml" ds:itemID="{76C6C210-5910-4ABC-9AC3-4693FDC1AFC3}"/>
</file>

<file path=customXml/itemProps3.xml><?xml version="1.0" encoding="utf-8"?>
<ds:datastoreItem xmlns:ds="http://schemas.openxmlformats.org/officeDocument/2006/customXml" ds:itemID="{980FC066-DBD9-4FE9-96C4-46DFF6BF35DF}"/>
</file>

<file path=customXml/itemProps4.xml><?xml version="1.0" encoding="utf-8"?>
<ds:datastoreItem xmlns:ds="http://schemas.openxmlformats.org/officeDocument/2006/customXml" ds:itemID="{0BF6D770-54E4-4706-A6C1-E7BBE4B5F094}"/>
</file>

<file path=docProps/app.xml><?xml version="1.0" encoding="utf-8"?>
<Properties xmlns="http://schemas.openxmlformats.org/officeDocument/2006/extended-properties" xmlns:vt="http://schemas.openxmlformats.org/officeDocument/2006/docPropsVTypes">
  <Template>Office Theme</Template>
  <TotalTime>1388</TotalTime>
  <Words>682</Words>
  <Application>Microsoft Office PowerPoint</Application>
  <PresentationFormat>On-screen Show (4:3)</PresentationFormat>
  <Paragraphs>140</Paragraphs>
  <Slides>14</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Calibri</vt:lpstr>
      <vt:lpstr>Calibri Light</vt:lpstr>
      <vt:lpstr>Montserrat</vt:lpstr>
      <vt:lpstr>Montserrat-Regular</vt:lpstr>
      <vt:lpstr>Tahoma</vt:lpstr>
      <vt:lpstr>Times New Roman</vt:lpstr>
      <vt:lpstr>Tw Cen MT Condensed Extra Bold</vt:lpstr>
      <vt:lpstr>Wingdings</vt:lpstr>
      <vt:lpstr>7_Office Theme</vt:lpstr>
      <vt:lpstr>13_Office Theme</vt:lpstr>
      <vt:lpstr>Office Theme</vt:lpstr>
      <vt:lpstr>PowerPoint Presentation</vt:lpstr>
      <vt:lpstr>Agenda</vt:lpstr>
      <vt:lpstr>Purpose of the 60-day</vt:lpstr>
      <vt:lpstr>Regional Map</vt:lpstr>
      <vt:lpstr>Project Facilities</vt:lpstr>
      <vt:lpstr>Key Topics/Anticipated Issues</vt:lpstr>
      <vt:lpstr>Proposed Permitting Approach</vt:lpstr>
      <vt:lpstr>Approach to 2081 ITP</vt:lpstr>
      <vt:lpstr>State Listed Terrestrial Species</vt:lpstr>
      <vt:lpstr>Terrestrial Species Models</vt:lpstr>
      <vt:lpstr>Terrestrial Species Models cont.</vt:lpstr>
      <vt:lpstr>Mapping Approach</vt:lpstr>
      <vt:lpstr>Schedule (Proposed)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Watson</dc:creator>
  <cp:lastModifiedBy>Spranza, John</cp:lastModifiedBy>
  <cp:revision>102</cp:revision>
  <dcterms:created xsi:type="dcterms:W3CDTF">2018-03-13T18:37:59Z</dcterms:created>
  <dcterms:modified xsi:type="dcterms:W3CDTF">2019-06-17T23:34:05Z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0x01010013C9F72D8CE3164E9E00598FF5FB7504</vt:lpwstr>
  </property>
  <property fmtid="{D5CDD505-2E9C-101B-9397-08002B2CF9AE}" pid="3" name="_dlc_DocIdItemGuid">
    <vt:lpwstr>493f00e4-7a10-4c87-995f-69b55e886908</vt:lpwstr>
  </property>
</Properties>
</file>