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="http://schemas.openxmlformats.org/drawingml/2006/main" xmlns:pic="http://schemas.openxmlformats.org/drawingml/2006/picture" xmlns:a14="http://schemas.microsoft.com/office/drawing/2010/main" mc:Ignorable="w14 w15 w16se w16cid w16 w16cex w16sdtdh wp14">
  <w:body>
    <w:p w:rsidRPr="006A4247" w:rsidR="002E4280" w:rsidP="0078744A" w:rsidRDefault="00CD563B" w14:paraId="626A8DF3" w14:textId="78D15B80">
      <w:pPr>
        <w:pStyle w:val="Header"/>
      </w:pPr>
      <w:r>
        <w:rPr>
          <w:noProof/>
        </w:rPr>
        <mc:AlternateContent>
          <mc:Choice Requires="wps">
            <w:drawing>
              <wp:anchor distT="45720" distB="45720" distL="114300" distR="114300" simplePos="0" relativeHeight="251658240" behindDoc="0" locked="0" layoutInCell="1" allowOverlap="1" wp14:anchorId="52054A32" wp14:editId="525E1DA8">
                <wp:simplePos x="0" y="0"/>
                <wp:positionH relativeFrom="column">
                  <wp:posOffset>3773805</wp:posOffset>
                </wp:positionH>
                <wp:positionV relativeFrom="paragraph">
                  <wp:posOffset>0</wp:posOffset>
                </wp:positionV>
                <wp:extent cx="2360930" cy="1404620"/>
                <wp:effectExtent l="0" t="0" r="3810" b="2540"/>
                <wp:wrapSquare wrapText="bothSides"/>
                <wp:docPr id="217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2360930" cy="140462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:rsidR="00CD563B" w:rsidRDefault="00CD563B" w14:paraId="1A66FFE0" w14:textId="3E40F8AE">
                            <w:r>
                              <w:rPr>
                                <w:noProof/>
                              </w:rPr>
                              <w:drawing>
                                <wp:inline distT="0" distB="0" distL="0" distR="0" wp14:anchorId="1F267BDC" wp14:editId="226A656A">
                                  <wp:extent cx="2103120" cy="618490"/>
                                  <wp:effectExtent l="0" t="0" r="0" b="0"/>
                                  <wp:docPr id="7" name="Picture 7"/>
                                  <wp:cNvGraphicFramePr/>
                                  <a:graphic xmlns:a="http://schemas.openxmlformats.org/drawingml/2006/main">
                                    <a:graphicData uri="http://schemas.openxmlformats.org/drawingml/2006/picture">
                                      <pic:pic xmlns:pic="http://schemas.openxmlformats.org/drawingml/2006/picture">
                                        <pic:nvPicPr>
                                          <pic:cNvPr id="7" name="Picture 7"/>
                                          <pic:cNvPicPr/>
                                        </pic:nvPicPr>
                                        <pic:blipFill>
                                          <a:blip r:embed="rId12">
                                            <a:extLst>
                                              <a:ext uri="{28A0092B-C50C-407E-A947-70E740481C1C}">
                                                <a14:useLocalDpi xmlns:a14="http://schemas.microsoft.com/office/drawing/2010/main" val="0"/>
                                              </a:ext>
                                            </a:extLst>
                                          </a:blip>
                                          <a:stretch>
                                            <a:fillRect/>
                                          </a:stretch>
                                        </pic:blipFill>
                                        <pic:spPr>
                                          <a:xfrm>
                                            <a:off x="0" y="0"/>
                                            <a:ext cx="2103120" cy="618490"/>
                                          </a:xfrm>
                                          <a:prstGeom prst="rect">
                                            <a:avLst/>
                                          </a:prstGeom>
                                        </pic:spPr>
                                      </pic:pic>
                                    </a:graphicData>
                                  </a:graphic>
                                </wp:inline>
                              </w:drawing>
                            </w:r>
                          </w:p>
                          <w:p w:rsidRPr="00CD563B" w:rsidR="00CD563B" w:rsidRDefault="00CD563B" w14:paraId="5D9112E9" w14:textId="071D4C94">
                            <w:pPr>
                              <w:rPr>
                                <w:b/>
                                <w:bCs/>
                              </w:rPr>
                            </w:pPr>
                            <w:r w:rsidRPr="00CD563B">
                              <w:rPr>
                                <w:rFonts w:asciiTheme="minorHAnsi" w:hAnsiTheme="minorHAnsi" w:cstheme="minorHAnsi"/>
                                <w:b/>
                                <w:bCs/>
                                <w:sz w:val="20"/>
                                <w:szCs w:val="20"/>
                              </w:rPr>
                              <w:t>Affordable Water, Sustainably Managed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spAutoFit/>
                      </wps:bodyPr>
                    </wps:wsp>
                  </a:graphicData>
                </a:graphic>
                <wp14:sizeRelH relativeFrom="margin">
                  <wp14:pctWidth>40000</wp14:pctWidth>
                </wp14:sizeRelH>
                <wp14:sizeRelV relativeFrom="margin">
                  <wp14:pctHeight>20000</wp14:pctHeight>
                </wp14:sizeRelV>
              </wp:anchor>
            </w:drawing>
          </mc:Choice>
          <mc:Fallback>
            <w:pict w14:anchorId="701A7B9C">
              <v:shapetype id="_x0000_t202" coordsize="21600,21600" o:spt="202" path="m,l,21600r21600,l21600,xe" w14:anchorId="52054A32">
                <v:stroke joinstyle="miter"/>
                <v:path gradientshapeok="t" o:connecttype="rect"/>
              </v:shapetype>
              <v:shape id="Text Box 2" style="position:absolute;margin-left:297.15pt;margin-top:0;width:185.9pt;height:110.6pt;z-index:251658240;visibility:visible;mso-wrap-style:square;mso-width-percent:400;mso-height-percent:200;mso-wrap-distance-left:9pt;mso-wrap-distance-top:3.6pt;mso-wrap-distance-right:9pt;mso-wrap-distance-bottom:3.6pt;mso-position-horizontal:absolute;mso-position-horizontal-relative:text;mso-position-vertical:absolute;mso-position-vertical-relative:text;mso-width-percent:400;mso-height-percent:200;mso-width-relative:margin;mso-height-relative:margin;v-text-anchor:top" o:spid="_x0000_s1026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/1oUhIQIAAB4EAAAOAAAAZHJzL2Uyb0RvYy54bWysU11v2yAUfZ+0/4B4X+y4SdpYcaouXaZJ&#10;3YfU7gdgjGM04DIgsbNf3wtO06h7m8YDAu7lcO65h9XtoBU5COclmIpOJzklwnBopNlV9OfT9sMN&#10;JT4w0zAFRlT0KDy9Xb9/t+ptKQroQDXCEQQxvuxtRbsQbJllnndCMz8BKwwGW3CaBdy6XdY41iO6&#10;VlmR54usB9dYB1x4j6f3Y5CuE37bCh6+t60XgaiKIreQZpfmOs7ZesXKnWO2k/xEg/0DC82kwUfP&#10;UPcsMLJ38i8oLbkDD22YcNAZtK3kItWA1UzzN9U8dsyKVAuK4+1ZJv//YPm3ww9HZFPRYnpNiWEa&#10;m/QkhkA+wkCKqE9vfYlpjxYTw4DH2OdUq7cPwH95YmDTMbMTd85B3wnWIL9pvJldXB1xfASp+6/Q&#10;4DNsHyABDa3TUTyUgyA69ul47k2kwvGwuFrkyysMcYxNZ/lsUaTuZax8uW6dD58FaBIXFXXY/ATP&#10;Dg8+RDqsfEmJr3lQstlKpdLG7eqNcuTA0CjbNFIFb9KUIX1Fl/NinpANxPvJQ1oGNLKSuqI3eRyj&#10;taIcn0yTUgKTalwjE2VO+kRJRnHCUA+YGEWroTmiUg5Gw+IHw0UH7g8lPZq1ov73njlBifpiUO3l&#10;dDaL7k6b2fwapSHuMlJfRpjhCFXRQMm43IT0I5IO9g67spVJr1cmJ65owiTj6cNEl1/uU9brt14/&#10;AwAA//8DAFBLAwQUAAYACAAAACEAzDNo0t8AAAAIAQAADwAAAGRycy9kb3ducmV2LnhtbEyPzU7D&#10;MBCE70i8g7VIXBB1YiBqQzZV+btwa0kljtvYTQKxHcVuG3h6lhMcRzOa+aZYTrYXRzOGzjuEdJaA&#10;MK72unMNQvX2cj0HESI5Tb13BuHLBFiW52cF5dqf3NocN7ERXOJCTghtjEMuZahbYynM/GAce3s/&#10;Woosx0bqkU5cbnupkiSTljrHCy0N5rE19efmYBG+H6qn1fNVTPcqvqvt2r5W9QchXl5Mq3sQ0Uzx&#10;Lwy/+IwOJTPt/MHpIHqEu8XtDUcR+BHbiyxLQewQlEoVyLKQ/w+UPwAAAP//AwBQSwECLQAUAAYA&#10;CAAAACEAtoM4kv4AAADhAQAAEwAAAAAAAAAAAAAAAAAAAAAAW0NvbnRlbnRfVHlwZXNdLnhtbFBL&#10;AQItABQABgAIAAAAIQA4/SH/1gAAAJQBAAALAAAAAAAAAAAAAAAAAC8BAABfcmVscy8ucmVsc1BL&#10;AQItABQABgAIAAAAIQD/1oUhIQIAAB4EAAAOAAAAAAAAAAAAAAAAAC4CAABkcnMvZTJvRG9jLnht&#10;bFBLAQItABQABgAIAAAAIQDMM2jS3wAAAAgBAAAPAAAAAAAAAAAAAAAAAHsEAABkcnMvZG93bnJl&#10;di54bWxQSwUGAAAAAAQABADzAAAAhwUAAAAA&#10;">
                <v:textbox style="mso-fit-shape-to-text:t">
                  <w:txbxContent>
                    <w:p w:rsidR="00CD563B" w:rsidRDefault="00CD563B" w14:paraId="672A6659" w14:textId="3E40F8AE">
                      <w:r>
                        <w:rPr>
                          <w:noProof/>
                        </w:rPr>
                        <w:drawing>
                          <wp:inline distT="0" distB="0" distL="0" distR="0" wp14:anchorId="680B57A1" wp14:editId="226A656A">
                            <wp:extent cx="2103120" cy="618490"/>
                            <wp:effectExtent l="0" t="0" r="0" b="0"/>
                            <wp:docPr id="425508487" name="Picture 7"/>
                            <wp:cNvGraphicFramePr/>
                            <a:graphic xmlns:a="http://schemas.openxmlformats.org/drawingml/2006/main">
                              <a:graphicData uri="http://schemas.openxmlformats.org/drawingml/2006/picture">
                                <pic:pic xmlns:pic="http://schemas.openxmlformats.org/drawingml/2006/picture">
                                  <pic:nvPicPr>
                                    <pic:cNvPr id="7" name="Picture 7"/>
                                    <pic:cNvPicPr/>
                                  </pic:nvPicPr>
                                  <pic:blipFill>
                                    <a:blip r:embed="rId12">
                                      <a:extLst>
                                        <a:ext uri="{28A0092B-C50C-407E-A947-70E740481C1C}">
                                          <a14:useLocalDpi xmlns:a14="http://schemas.microsoft.com/office/drawing/2010/main" val="0"/>
                                        </a:ext>
                                      </a:extLst>
                                    </a:blip>
                                    <a:stretch>
                                      <a:fillRect/>
                                    </a:stretch>
                                  </pic:blipFill>
                                  <pic:spPr>
                                    <a:xfrm>
                                      <a:off x="0" y="0"/>
                                      <a:ext cx="2103120" cy="618490"/>
                                    </a:xfrm>
                                    <a:prstGeom prst="rect">
                                      <a:avLst/>
                                    </a:prstGeom>
                                  </pic:spPr>
                                </pic:pic>
                              </a:graphicData>
                            </a:graphic>
                          </wp:inline>
                        </w:drawing>
                      </w:r>
                    </w:p>
                    <w:p w:rsidRPr="00CD563B" w:rsidR="00CD563B" w:rsidRDefault="00CD563B" w14:paraId="03F08BC2" w14:textId="071D4C94">
                      <w:pPr>
                        <w:rPr>
                          <w:b/>
                          <w:bCs/>
                        </w:rPr>
                      </w:pPr>
                      <w:r w:rsidRPr="00CD563B">
                        <w:rPr>
                          <w:rFonts w:asciiTheme="minorHAnsi" w:hAnsiTheme="minorHAnsi" w:cstheme="minorHAnsi"/>
                          <w:b/>
                          <w:bCs/>
                          <w:sz w:val="20"/>
                          <w:szCs w:val="20"/>
                        </w:rPr>
                        <w:t>Affordable Water, Sustainably Managed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  <w:r w:rsidR="009E21D4">
        <w:t>Sites and EBMUD Meeting</w:t>
      </w:r>
    </w:p>
    <w:p w:rsidRPr="006A4247" w:rsidR="0052479F" w:rsidP="0078744A" w:rsidRDefault="00472EA7" w14:paraId="626A8DF4" w14:textId="2C8D32B4">
      <w:pPr>
        <w:pStyle w:val="Header"/>
      </w:pPr>
      <w:r>
        <w:t>Agenda</w:t>
      </w:r>
    </w:p>
    <w:p w:rsidRPr="00061E49" w:rsidR="001A33F5" w:rsidP="001A33F5" w:rsidRDefault="001A33F5" w14:paraId="626A8DF6" w14:textId="1228FA34">
      <w:pPr>
        <w:pStyle w:val="MainTitle"/>
        <w:spacing w:after="0"/>
        <w:jc w:val="right"/>
        <w:rPr>
          <w:rFonts w:asciiTheme="minorHAnsi" w:hAnsiTheme="minorHAnsi" w:cstheme="minorHAnsi"/>
          <w:sz w:val="20"/>
          <w:szCs w:val="20"/>
        </w:rPr>
      </w:pPr>
    </w:p>
    <w:tbl>
      <w:tblPr>
        <w:tblW w:w="9450" w:type="dxa"/>
        <w:tblBorders>
          <w:insideH w:val="single" w:color="auto" w:sz="4" w:space="0"/>
          <w:insideV w:val="single" w:color="auto" w:sz="4" w:space="0"/>
        </w:tblBorders>
        <w:tblLook w:val="0000" w:firstRow="0" w:lastRow="0" w:firstColumn="0" w:lastColumn="0" w:noHBand="0" w:noVBand="0"/>
      </w:tblPr>
      <w:tblGrid>
        <w:gridCol w:w="1497"/>
        <w:gridCol w:w="1648"/>
        <w:gridCol w:w="1388"/>
        <w:gridCol w:w="1425"/>
        <w:gridCol w:w="162"/>
        <w:gridCol w:w="173"/>
        <w:gridCol w:w="1537"/>
        <w:gridCol w:w="1620"/>
      </w:tblGrid>
      <w:tr w:rsidRPr="007C2595" w:rsidR="00F9365A" w:rsidTr="61FAA2DE" w14:paraId="206BC787" w14:textId="77777777">
        <w:trPr>
          <w:trHeight w:val="331"/>
        </w:trPr>
        <w:tc>
          <w:tcPr>
            <w:tcW w:w="9450" w:type="dxa"/>
            <w:gridSpan w:val="8"/>
            <w:tcBorders>
              <w:top w:val="single" w:color="auto" w:sz="4" w:space="0"/>
              <w:bottom w:val="single" w:color="auto" w:sz="4" w:space="0"/>
            </w:tcBorders>
            <w:shd w:val="clear" w:color="auto" w:fill="auto"/>
            <w:tcMar/>
            <w:vAlign w:val="center"/>
          </w:tcPr>
          <w:p w:rsidRPr="00F94DE7" w:rsidR="00F9365A" w:rsidP="00F94DE7" w:rsidRDefault="00F9365A" w14:paraId="6A92E518" w14:textId="49237417">
            <w:pPr>
              <w:pStyle w:val="Heading1"/>
            </w:pPr>
            <w:r w:rsidRPr="00F94DE7">
              <w:t xml:space="preserve">Our </w:t>
            </w:r>
            <w:r w:rsidR="00615C61">
              <w:t>Core</w:t>
            </w:r>
            <w:r w:rsidRPr="00F94DE7">
              <w:t xml:space="preserve"> Values – Safety, Trust and Integrity, Respect for Local Communities, Environmental Stewardship, Shar</w:t>
            </w:r>
            <w:r w:rsidR="001C4224">
              <w:t>e</w:t>
            </w:r>
            <w:r w:rsidRPr="00F94DE7">
              <w:t>d Responsibility and Shared Benefits, Accountability and Transparency, Proactive Innovation, Diversity and Inclusivity</w:t>
            </w:r>
            <w:r w:rsidRPr="00F94DE7">
              <w:br/>
            </w:r>
            <w:r w:rsidRPr="00F94DE7">
              <w:t>Our Commitment – To live up to these values in everything we do</w:t>
            </w:r>
          </w:p>
        </w:tc>
      </w:tr>
      <w:tr w:rsidRPr="006A4247" w:rsidR="003E3D7C" w:rsidTr="61FAA2DE" w14:paraId="626A8DFA" w14:textId="77777777">
        <w:trPr>
          <w:trHeight w:val="331"/>
        </w:trPr>
        <w:tc>
          <w:tcPr>
            <w:tcW w:w="9450" w:type="dxa"/>
            <w:gridSpan w:val="8"/>
            <w:tcBorders>
              <w:top w:val="single" w:color="auto" w:sz="4" w:space="0"/>
              <w:bottom w:val="single" w:color="auto" w:sz="4" w:space="0"/>
            </w:tcBorders>
            <w:shd w:val="clear" w:color="auto" w:fill="D9D9D9" w:themeFill="background1" w:themeFillShade="D9"/>
            <w:tcMar/>
            <w:vAlign w:val="center"/>
          </w:tcPr>
          <w:p w:rsidRPr="006A4247" w:rsidR="003E3D7C" w:rsidP="00E151B0" w:rsidRDefault="003E3D7C" w14:paraId="626A8DF9" w14:textId="77777777">
            <w:pPr>
              <w:pStyle w:val="TableHeading"/>
            </w:pPr>
            <w:r w:rsidRPr="006A4247">
              <w:t>Meeting Information:</w:t>
            </w:r>
          </w:p>
        </w:tc>
      </w:tr>
      <w:tr w:rsidRPr="006A4247" w:rsidR="003E3D7C" w:rsidTr="61FAA2DE" w14:paraId="626A8DFF" w14:textId="77777777">
        <w:trPr>
          <w:trHeight w:val="360"/>
        </w:trPr>
        <w:tc>
          <w:tcPr>
            <w:tcW w:w="1497" w:type="dxa"/>
            <w:tcBorders>
              <w:top w:val="single" w:color="auto" w:sz="4" w:space="0"/>
              <w:bottom w:val="nil"/>
              <w:right w:val="nil"/>
            </w:tcBorders>
            <w:shd w:val="clear" w:color="auto" w:fill="FFFFFF" w:themeFill="background1"/>
            <w:tcMar/>
            <w:vAlign w:val="center"/>
          </w:tcPr>
          <w:p w:rsidRPr="006A4247" w:rsidR="003E3D7C" w:rsidP="00E151B0" w:rsidRDefault="003E3D7C" w14:paraId="626A8DFB" w14:textId="77777777">
            <w:pPr>
              <w:pStyle w:val="TableHeading"/>
              <w:rPr>
                <w:bCs/>
              </w:rPr>
            </w:pPr>
            <w:r w:rsidRPr="006A4247">
              <w:t>Date:</w:t>
            </w:r>
          </w:p>
        </w:tc>
        <w:tc>
          <w:tcPr>
            <w:tcW w:w="3036" w:type="dxa"/>
            <w:gridSpan w:val="2"/>
            <w:tcBorders>
              <w:top w:val="single" w:color="auto" w:sz="4" w:space="0"/>
              <w:left w:val="nil"/>
              <w:bottom w:val="nil"/>
              <w:right w:val="nil"/>
            </w:tcBorders>
            <w:shd w:val="clear" w:color="auto" w:fill="FFFFFF" w:themeFill="background1"/>
            <w:tcMar/>
            <w:vAlign w:val="center"/>
          </w:tcPr>
          <w:sdt>
            <w:sdtPr>
              <w:rPr>
                <w:rFonts w:asciiTheme="minorHAnsi" w:hAnsiTheme="minorHAnsi" w:cstheme="minorHAnsi"/>
              </w:rPr>
              <w:alias w:val="Date"/>
              <w:tag w:val="Date"/>
              <w:id w:val="561261"/>
              <w:placeholder>
                <w:docPart w:val="339CB0993ADA4D0EADEE7958CAD35068"/>
              </w:placeholder>
              <w:date w:fullDate="2021-09-24T00:00:00Z">
                <w:dateFormat w:val="MMMM d, yyyy"/>
                <w:lid w:val="en-US"/>
                <w:storeMappedDataAs w:val="dateTime"/>
                <w:calendar w:val="gregorian"/>
              </w:date>
            </w:sdtPr>
            <w:sdtContent>
              <w:p w:rsidRPr="006A4247" w:rsidR="003E3D7C" w:rsidP="000A0C2D" w:rsidRDefault="009E21D4" w14:paraId="626A8DFC" w14:textId="0A733FCC">
                <w:pPr>
                  <w:spacing w:before="60" w:after="60"/>
                  <w:rPr>
                    <w:rFonts w:asciiTheme="minorHAnsi" w:hAnsiTheme="minorHAnsi" w:cstheme="minorHAnsi"/>
                  </w:rPr>
                </w:pPr>
                <w:r>
                  <w:rPr>
                    <w:rFonts w:asciiTheme="minorHAnsi" w:hAnsiTheme="minorHAnsi" w:cstheme="minorHAnsi"/>
                  </w:rPr>
                  <w:t>September 24, 2021</w:t>
                </w:r>
              </w:p>
            </w:sdtContent>
          </w:sdt>
          <w:p w:rsidR="40718658" w:rsidP="000A0C2D" w:rsidRDefault="40718658" w14:paraId="3301F244" w14:textId="77777777">
            <w:pPr>
              <w:spacing w:before="60" w:after="60"/>
              <w:rPr>
                <w:rFonts w:asciiTheme="minorHAnsi" w:hAnsiTheme="minorHAnsi" w:cstheme="minorHAnsi"/>
              </w:rPr>
            </w:pPr>
          </w:p>
        </w:tc>
        <w:tc>
          <w:tcPr>
            <w:tcW w:w="1425" w:type="dxa"/>
            <w:tcBorders>
              <w:top w:val="single" w:color="auto" w:sz="4" w:space="0"/>
              <w:left w:val="nil"/>
              <w:bottom w:val="nil"/>
              <w:right w:val="nil"/>
            </w:tcBorders>
            <w:shd w:val="clear" w:color="auto" w:fill="FFFFFF" w:themeFill="background1"/>
            <w:tcMar/>
            <w:vAlign w:val="center"/>
          </w:tcPr>
          <w:p w:rsidRPr="006A4247" w:rsidR="003E3D7C" w:rsidP="00E151B0" w:rsidRDefault="003E3D7C" w14:paraId="626A8DFD" w14:textId="77777777">
            <w:pPr>
              <w:pStyle w:val="TableHeading"/>
              <w:jc w:val="right"/>
            </w:pPr>
            <w:r w:rsidRPr="006A4247">
              <w:t>Location:</w:t>
            </w:r>
          </w:p>
        </w:tc>
        <w:tc>
          <w:tcPr>
            <w:tcW w:w="3492" w:type="dxa"/>
            <w:gridSpan w:val="4"/>
            <w:tcBorders>
              <w:top w:val="single" w:color="auto" w:sz="4" w:space="0"/>
              <w:left w:val="nil"/>
              <w:bottom w:val="nil"/>
            </w:tcBorders>
            <w:shd w:val="clear" w:color="auto" w:fill="FFFFFF" w:themeFill="background1"/>
            <w:tcMar/>
            <w:vAlign w:val="center"/>
          </w:tcPr>
          <w:p w:rsidRPr="006A4247" w:rsidR="003E3D7C" w:rsidP="009E21D4" w:rsidRDefault="009E21D4" w14:paraId="626A8DFE" w14:textId="1FBD70B7">
            <w:pPr>
              <w:spacing w:before="60" w:after="60"/>
              <w:rPr>
                <w:rFonts w:asciiTheme="minorHAnsi" w:hAnsiTheme="minorHAnsi" w:cstheme="minorHAnsi"/>
              </w:rPr>
            </w:pPr>
            <w:r w:rsidRPr="009E21D4">
              <w:rPr>
                <w:rFonts w:asciiTheme="minorHAnsi" w:hAnsiTheme="minorHAnsi" w:cstheme="minorHAnsi"/>
              </w:rPr>
              <w:t>Microsoft Teams</w:t>
            </w:r>
          </w:p>
        </w:tc>
      </w:tr>
      <w:tr w:rsidRPr="006A4247" w:rsidR="00AA2442" w:rsidTr="61FAA2DE" w14:paraId="626A8E04" w14:textId="77777777">
        <w:trPr>
          <w:trHeight w:val="360"/>
        </w:trPr>
        <w:tc>
          <w:tcPr>
            <w:tcW w:w="1497" w:type="dxa"/>
            <w:tcBorders>
              <w:top w:val="nil"/>
              <w:bottom w:val="nil"/>
              <w:right w:val="nil"/>
            </w:tcBorders>
            <w:shd w:val="clear" w:color="auto" w:fill="FFFFFF" w:themeFill="background1"/>
            <w:tcMar/>
            <w:vAlign w:val="center"/>
          </w:tcPr>
          <w:p w:rsidRPr="006A4247" w:rsidR="00AA2442" w:rsidP="000A2B32" w:rsidRDefault="00AA2442" w14:paraId="626A8E00" w14:textId="77777777">
            <w:pPr>
              <w:spacing w:before="60" w:after="60"/>
              <w:rPr>
                <w:rFonts w:asciiTheme="minorHAnsi" w:hAnsiTheme="minorHAnsi" w:cstheme="minorHAnsi"/>
                <w:b/>
              </w:rPr>
            </w:pPr>
            <w:r w:rsidRPr="006A4247">
              <w:rPr>
                <w:rFonts w:asciiTheme="minorHAnsi" w:hAnsiTheme="minorHAnsi" w:cstheme="minorHAnsi"/>
                <w:b/>
              </w:rPr>
              <w:t>Start Time:</w:t>
            </w:r>
          </w:p>
        </w:tc>
        <w:tc>
          <w:tcPr>
            <w:tcW w:w="3036" w:type="dxa"/>
            <w:gridSpan w:val="2"/>
            <w:tcBorders>
              <w:top w:val="nil"/>
              <w:left w:val="nil"/>
              <w:bottom w:val="nil"/>
              <w:right w:val="nil"/>
            </w:tcBorders>
            <w:shd w:val="clear" w:color="auto" w:fill="FFFFFF" w:themeFill="background1"/>
            <w:tcMar/>
            <w:vAlign w:val="center"/>
          </w:tcPr>
          <w:p w:rsidRPr="006A4247" w:rsidR="00AA2442" w:rsidP="00C902CE" w:rsidRDefault="009E21D4" w14:paraId="626A8E01" w14:textId="14CA7AB7">
            <w:pPr>
              <w:spacing w:before="60" w:after="60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9:00</w:t>
            </w:r>
            <w:r w:rsidRPr="006A4247" w:rsidR="00AA2442">
              <w:rPr>
                <w:rFonts w:asciiTheme="minorHAnsi" w:hAnsiTheme="minorHAnsi" w:cstheme="minorHAnsi"/>
              </w:rPr>
              <w:t xml:space="preserve"> </w:t>
            </w:r>
            <w:sdt>
              <w:sdtPr>
                <w:rPr>
                  <w:rFonts w:asciiTheme="minorHAnsi" w:hAnsiTheme="minorHAnsi" w:cstheme="minorHAnsi"/>
                </w:rPr>
                <w:alias w:val="Choose"/>
                <w:tag w:val="a.m./p.m."/>
                <w:id w:val="561262"/>
                <w:placeholder>
                  <w:docPart w:val="CE5E8ED426CE4A33929A4BE58C3E28C0"/>
                </w:placeholder>
                <w:dropDownList>
                  <w:listItem w:displayText="a.m./p.m." w:value="a.m./p.m."/>
                  <w:listItem w:displayText="a.m." w:value="a.m."/>
                  <w:listItem w:displayText="p.m." w:value="p.m."/>
                </w:dropDownList>
              </w:sdtPr>
              <w:sdtContent>
                <w:r>
                  <w:rPr>
                    <w:rFonts w:asciiTheme="minorHAnsi" w:hAnsiTheme="minorHAnsi" w:cstheme="minorHAnsi"/>
                  </w:rPr>
                  <w:t>a.m.</w:t>
                </w:r>
              </w:sdtContent>
            </w:sdt>
          </w:p>
        </w:tc>
        <w:tc>
          <w:tcPr>
            <w:tcW w:w="1425" w:type="dxa"/>
            <w:tcBorders>
              <w:top w:val="nil"/>
              <w:left w:val="nil"/>
              <w:bottom w:val="nil"/>
              <w:right w:val="nil"/>
            </w:tcBorders>
            <w:shd w:val="clear" w:color="auto" w:fill="FFFFFF" w:themeFill="background1"/>
            <w:tcMar/>
            <w:vAlign w:val="center"/>
          </w:tcPr>
          <w:p w:rsidRPr="006A4247" w:rsidR="00AA2442" w:rsidP="00E151B0" w:rsidRDefault="00AA2442" w14:paraId="626A8E02" w14:textId="77777777">
            <w:pPr>
              <w:pStyle w:val="TableHeading"/>
              <w:jc w:val="right"/>
            </w:pPr>
            <w:r w:rsidRPr="006A4247">
              <w:t>Finish Time:</w:t>
            </w:r>
          </w:p>
        </w:tc>
        <w:tc>
          <w:tcPr>
            <w:tcW w:w="3492" w:type="dxa"/>
            <w:gridSpan w:val="4"/>
            <w:tcBorders>
              <w:top w:val="nil"/>
              <w:left w:val="nil"/>
              <w:bottom w:val="nil"/>
            </w:tcBorders>
            <w:shd w:val="clear" w:color="auto" w:fill="FFFFFF" w:themeFill="background1"/>
            <w:tcMar/>
            <w:vAlign w:val="center"/>
          </w:tcPr>
          <w:p w:rsidRPr="006A4247" w:rsidR="00AA2442" w:rsidP="00C902CE" w:rsidRDefault="009E21D4" w14:paraId="626A8E03" w14:textId="348C2714">
            <w:pPr>
              <w:spacing w:before="60" w:after="60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11:00</w:t>
            </w:r>
            <w:r w:rsidRPr="006A4247" w:rsidR="00AA2442">
              <w:rPr>
                <w:rFonts w:asciiTheme="minorHAnsi" w:hAnsiTheme="minorHAnsi" w:cstheme="minorHAnsi"/>
              </w:rPr>
              <w:t xml:space="preserve"> </w:t>
            </w:r>
            <w:sdt>
              <w:sdtPr>
                <w:rPr>
                  <w:rFonts w:asciiTheme="minorHAnsi" w:hAnsiTheme="minorHAnsi" w:cstheme="minorHAnsi"/>
                </w:rPr>
                <w:alias w:val="Choose"/>
                <w:tag w:val="a.m./p.m."/>
                <w:id w:val="561274"/>
                <w:placeholder>
                  <w:docPart w:val="9B6F9208A5724C44946A9B50A4AD639D"/>
                </w:placeholder>
                <w:dropDownList>
                  <w:listItem w:displayText="a.m./p.m." w:value="a.m./p.m."/>
                  <w:listItem w:displayText="a.m." w:value="a.m."/>
                  <w:listItem w:displayText="p.m." w:value="p.m."/>
                </w:dropDownList>
              </w:sdtPr>
              <w:sdtContent>
                <w:r>
                  <w:rPr>
                    <w:rFonts w:asciiTheme="minorHAnsi" w:hAnsiTheme="minorHAnsi" w:cstheme="minorHAnsi"/>
                  </w:rPr>
                  <w:t>a.m.</w:t>
                </w:r>
              </w:sdtContent>
            </w:sdt>
          </w:p>
        </w:tc>
      </w:tr>
      <w:tr w:rsidRPr="006A4247" w:rsidR="00E151B0" w:rsidTr="61FAA2DE" w14:paraId="626A8E0B" w14:textId="77777777">
        <w:trPr>
          <w:trHeight w:val="324"/>
        </w:trPr>
        <w:tc>
          <w:tcPr>
            <w:tcW w:w="1497" w:type="dxa"/>
            <w:tcBorders>
              <w:top w:val="nil"/>
              <w:bottom w:val="single" w:color="auto" w:sz="4" w:space="0"/>
              <w:right w:val="nil"/>
            </w:tcBorders>
            <w:shd w:val="clear" w:color="auto" w:fill="FFFFFF" w:themeFill="background1"/>
            <w:tcMar/>
          </w:tcPr>
          <w:p w:rsidRPr="006A4247" w:rsidR="00E151B0" w:rsidP="00E151B0" w:rsidRDefault="00E151B0" w14:paraId="58C513ED" w14:textId="418C3BE6">
            <w:pPr>
              <w:pStyle w:val="TableHeading"/>
            </w:pPr>
            <w:r w:rsidRPr="006A4247">
              <w:t>Purpose:</w:t>
            </w:r>
          </w:p>
        </w:tc>
        <w:tc>
          <w:tcPr>
            <w:tcW w:w="7953" w:type="dxa"/>
            <w:gridSpan w:val="7"/>
            <w:tcBorders>
              <w:top w:val="nil"/>
              <w:left w:val="nil"/>
              <w:bottom w:val="single" w:color="auto" w:sz="4" w:space="0"/>
            </w:tcBorders>
            <w:shd w:val="clear" w:color="auto" w:fill="FFFFFF" w:themeFill="background1"/>
            <w:tcMar/>
          </w:tcPr>
          <w:p w:rsidRPr="006A4247" w:rsidR="00E151B0" w:rsidP="00E151B0" w:rsidRDefault="009E21D4" w14:paraId="626A8E0A" w14:textId="61399349">
            <w:pPr>
              <w:tabs>
                <w:tab w:val="left" w:pos="1422"/>
              </w:tabs>
              <w:spacing w:before="60" w:after="60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Current status of environmental planning for the Sites Reservoir Project and possible implications/effects to EBMUD resources and facilities</w:t>
            </w:r>
          </w:p>
        </w:tc>
      </w:tr>
      <w:tr w:rsidRPr="006A4247" w:rsidR="003E3D7C" w:rsidTr="61FAA2DE" w14:paraId="626A8E0D" w14:textId="77777777">
        <w:trPr>
          <w:trHeight w:val="325"/>
        </w:trPr>
        <w:tc>
          <w:tcPr>
            <w:tcW w:w="9450" w:type="dxa"/>
            <w:gridSpan w:val="8"/>
            <w:tcBorders>
              <w:top w:val="single" w:color="auto" w:sz="4" w:space="0"/>
              <w:bottom w:val="single" w:color="auto" w:sz="4" w:space="0"/>
            </w:tcBorders>
            <w:shd w:val="clear" w:color="auto" w:fill="D9D9D9" w:themeFill="background1" w:themeFillShade="D9"/>
            <w:tcMar/>
            <w:vAlign w:val="center"/>
          </w:tcPr>
          <w:p w:rsidRPr="006A4247" w:rsidR="003E3D7C" w:rsidP="00E151B0" w:rsidRDefault="003E3D7C" w14:paraId="626A8E0C" w14:textId="15B82B1F">
            <w:pPr>
              <w:pStyle w:val="TableHeading"/>
            </w:pPr>
            <w:r w:rsidRPr="006A4247">
              <w:t>Meeting Participants:</w:t>
            </w:r>
          </w:p>
        </w:tc>
      </w:tr>
      <w:tr w:rsidRPr="0035145C" w:rsidR="007869B3" w:rsidTr="61FAA2DE" w14:paraId="626A8E17" w14:textId="77777777">
        <w:trPr>
          <w:trHeight w:val="325"/>
        </w:trPr>
        <w:tc>
          <w:tcPr>
            <w:tcW w:w="3145" w:type="dxa"/>
            <w:gridSpan w:val="2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FFFFFF" w:themeFill="background1"/>
            <w:tcMar/>
          </w:tcPr>
          <w:p w:rsidRPr="009E21D4" w:rsidR="009E21D4" w:rsidP="007971D2" w:rsidRDefault="009E21D4" w14:paraId="6CFB0F96" w14:textId="33449656">
            <w:pPr>
              <w:pStyle w:val="NameRole"/>
              <w:rPr>
                <w:rFonts w:asciiTheme="minorHAnsi" w:hAnsiTheme="minorHAnsi" w:cstheme="minorHAnsi"/>
              </w:rPr>
            </w:pPr>
            <w:r w:rsidRPr="009E21D4">
              <w:rPr>
                <w:rFonts w:asciiTheme="minorHAnsi" w:hAnsiTheme="minorHAnsi" w:cstheme="minorHAnsi"/>
              </w:rPr>
              <w:t>B</w:t>
            </w:r>
            <w:r w:rsidR="005F0AF4">
              <w:rPr>
                <w:rFonts w:asciiTheme="minorHAnsi" w:hAnsiTheme="minorHAnsi" w:cstheme="minorHAnsi"/>
              </w:rPr>
              <w:t>e</w:t>
            </w:r>
            <w:r w:rsidRPr="009E21D4">
              <w:rPr>
                <w:rFonts w:asciiTheme="minorHAnsi" w:hAnsiTheme="minorHAnsi" w:cstheme="minorHAnsi"/>
              </w:rPr>
              <w:t>n Bray, EBMUD</w:t>
            </w:r>
          </w:p>
          <w:p w:rsidRPr="0035145C" w:rsidR="00DF2280" w:rsidP="007971D2" w:rsidRDefault="009E21D4" w14:paraId="626A8E0E" w14:textId="3F319A59">
            <w:pPr>
              <w:pStyle w:val="NameRole"/>
              <w:rPr>
                <w:rFonts w:asciiTheme="minorHAnsi" w:hAnsiTheme="minorHAnsi" w:cstheme="minorHAnsi"/>
              </w:rPr>
            </w:pPr>
            <w:r w:rsidRPr="009E21D4">
              <w:rPr>
                <w:rFonts w:asciiTheme="minorHAnsi" w:hAnsiTheme="minorHAnsi" w:cstheme="minorHAnsi"/>
              </w:rPr>
              <w:t>Jose Setka, EBMUD</w:t>
            </w:r>
          </w:p>
          <w:p w:rsidR="00180BBE" w:rsidP="007971D2" w:rsidRDefault="009E21D4" w14:paraId="626A8E0F" w14:textId="7E37F7DE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Lena Tam, EBMUD</w:t>
            </w:r>
          </w:p>
          <w:p w:rsidR="009E21D4" w:rsidP="007971D2" w:rsidRDefault="009E21D4" w14:paraId="442D02A0" w14:textId="0E83CDBA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Michael Tognolini, EBMUD</w:t>
            </w:r>
          </w:p>
          <w:p w:rsidRPr="0035145C" w:rsidR="00DF2280" w:rsidP="007971D2" w:rsidRDefault="009E21D4" w14:paraId="626A8E10" w14:textId="27154092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Michelle Workman, EBMUD</w:t>
            </w:r>
          </w:p>
        </w:tc>
        <w:tc>
          <w:tcPr>
            <w:tcW w:w="3148" w:type="dxa"/>
            <w:gridSpan w:val="4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FFFFFF" w:themeFill="background1"/>
            <w:tcMar/>
          </w:tcPr>
          <w:p w:rsidR="007971D2" w:rsidP="007971D2" w:rsidRDefault="009E21D4" w14:paraId="626A8E12" w14:textId="69465A63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Ali Forsythe, Sites Project</w:t>
            </w:r>
          </w:p>
          <w:p w:rsidR="009E21D4" w:rsidP="007971D2" w:rsidRDefault="009E21D4" w14:paraId="4B06756F" w14:textId="5F9BF803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Mike Hendrick, ICF</w:t>
            </w:r>
          </w:p>
          <w:p w:rsidR="009E21D4" w:rsidP="007971D2" w:rsidRDefault="009E21D4" w14:paraId="28750A9D" w14:textId="5940EF89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Erin Heydinger, HDR</w:t>
            </w:r>
          </w:p>
          <w:p w:rsidRPr="0035145C" w:rsidR="007971D2" w:rsidP="009E21D4" w:rsidRDefault="009E21D4" w14:paraId="626A8E13" w14:textId="53C6EECE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Rob Leaf, Jacobs</w:t>
            </w:r>
          </w:p>
        </w:tc>
        <w:tc>
          <w:tcPr>
            <w:tcW w:w="3157" w:type="dxa"/>
            <w:gridSpan w:val="2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FFFFFF" w:themeFill="background1"/>
            <w:tcMar/>
          </w:tcPr>
          <w:p w:rsidR="009E21D4" w:rsidP="009E21D4" w:rsidRDefault="009E21D4" w14:paraId="60D29995" w14:textId="77777777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Jim Lecky, ICF</w:t>
            </w:r>
          </w:p>
          <w:p w:rsidRPr="0035145C" w:rsidR="009E21D4" w:rsidP="009E21D4" w:rsidRDefault="009E21D4" w14:paraId="0A5AD0AF" w14:textId="77777777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>Steve Micko, Jacobs</w:t>
            </w:r>
          </w:p>
          <w:p w:rsidR="009E21D4" w:rsidP="009E21D4" w:rsidRDefault="009E21D4" w14:paraId="70D937B1" w14:textId="77777777">
            <w:pPr>
              <w:pStyle w:val="NameRole"/>
              <w:rPr>
                <w:rFonts w:asciiTheme="minorHAnsi" w:hAnsiTheme="minorHAnsi" w:cstheme="minorHAnsi"/>
              </w:rPr>
            </w:pPr>
            <w:r>
              <w:rPr>
                <w:rFonts w:asciiTheme="minorHAnsi" w:hAnsiTheme="minorHAnsi" w:cstheme="minorHAnsi"/>
              </w:rPr>
              <w:t xml:space="preserve">John Spranza, HDR </w:t>
            </w:r>
          </w:p>
          <w:p w:rsidRPr="0035145C" w:rsidR="009E21D4" w:rsidP="61FAA2DE" w:rsidRDefault="009E21D4" w14:paraId="626A8E16" w14:textId="06DB112A">
            <w:pPr>
              <w:pStyle w:val="NameRole"/>
              <w:rPr>
                <w:rFonts w:ascii="Calibri" w:hAnsi="Calibri" w:cs="Calibri" w:asciiTheme="minorAscii" w:hAnsiTheme="minorAscii" w:cstheme="minorAscii"/>
              </w:rPr>
            </w:pPr>
            <w:r w:rsidRPr="61FAA2DE" w:rsidR="42B480BB">
              <w:rPr>
                <w:rFonts w:ascii="Calibri" w:hAnsi="Calibri" w:cs="Calibri" w:asciiTheme="minorAscii" w:hAnsiTheme="minorAscii" w:cstheme="minorAscii"/>
              </w:rPr>
              <w:t xml:space="preserve">Darren </w:t>
            </w:r>
            <w:r w:rsidRPr="61FAA2DE" w:rsidR="42B480BB">
              <w:rPr>
                <w:rFonts w:ascii="Calibri" w:hAnsi="Calibri" w:cs="Calibri" w:asciiTheme="minorAscii" w:hAnsiTheme="minorAscii" w:cstheme="minorAscii"/>
                <w:highlight w:val="yellow"/>
              </w:rPr>
              <w:t>last name,</w:t>
            </w:r>
            <w:r w:rsidRPr="61FAA2DE" w:rsidR="42B480BB">
              <w:rPr>
                <w:rFonts w:ascii="Calibri" w:hAnsi="Calibri" w:cs="Calibri" w:asciiTheme="minorAscii" w:hAnsiTheme="minorAscii" w:cstheme="minorAscii"/>
              </w:rPr>
              <w:t xml:space="preserve"> MBK</w:t>
            </w:r>
          </w:p>
        </w:tc>
      </w:tr>
      <w:tr w:rsidRPr="006A4247" w:rsidR="00992E32" w:rsidTr="61FAA2DE" w14:paraId="626A8E19" w14:textId="77777777">
        <w:trPr>
          <w:trHeight w:val="325"/>
        </w:trPr>
        <w:tc>
          <w:tcPr>
            <w:tcW w:w="9450" w:type="dxa"/>
            <w:gridSpan w:val="8"/>
            <w:tcBorders>
              <w:top w:val="single" w:color="auto" w:sz="4" w:space="0"/>
              <w:bottom w:val="single" w:color="auto" w:sz="4" w:space="0"/>
            </w:tcBorders>
            <w:shd w:val="clear" w:color="auto" w:fill="D9D9D9" w:themeFill="background1" w:themeFillShade="D9"/>
            <w:tcMar/>
            <w:vAlign w:val="center"/>
          </w:tcPr>
          <w:p w:rsidRPr="006A4247" w:rsidR="00992E32" w:rsidP="00E151B0" w:rsidRDefault="00472EA7" w14:paraId="626A8E18" w14:textId="48B2E208">
            <w:pPr>
              <w:pStyle w:val="TableHeading"/>
            </w:pPr>
            <w:r>
              <w:t>Agenda</w:t>
            </w:r>
            <w:r w:rsidRPr="006A4247" w:rsidR="00992E32">
              <w:t>:</w:t>
            </w:r>
          </w:p>
        </w:tc>
      </w:tr>
      <w:tr w:rsidRPr="006A4247" w:rsidR="00564EDD" w:rsidTr="61FAA2DE" w14:paraId="662B3FAB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="00564EDD" w:rsidP="00E151B0" w:rsidRDefault="00564EDD" w14:paraId="10EF9DF0" w14:textId="6E7AD06A">
            <w:pPr>
              <w:pStyle w:val="TableHeading"/>
            </w:pPr>
            <w:r w:rsidRPr="005770CC">
              <w:t>Discussion Topic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="00564EDD" w:rsidP="00E151B0" w:rsidRDefault="00564EDD" w14:paraId="538AAEF1" w14:textId="56EFEC00">
            <w:pPr>
              <w:pStyle w:val="TableHeading"/>
            </w:pPr>
            <w:r w:rsidRPr="005770CC">
              <w:rPr>
                <w:color w:val="000000" w:themeColor="text1"/>
              </w:rPr>
              <w:t>Topic Leader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  <w:vAlign w:val="center"/>
          </w:tcPr>
          <w:p w:rsidR="00564EDD" w:rsidP="00E151B0" w:rsidRDefault="00564EDD" w14:paraId="59E2A044" w14:textId="45CBD9E3">
            <w:pPr>
              <w:pStyle w:val="TableHeading"/>
            </w:pPr>
            <w:r w:rsidRPr="005770CC">
              <w:t>Time Allotted</w:t>
            </w:r>
          </w:p>
        </w:tc>
      </w:tr>
      <w:tr w:rsidRPr="000C676C" w:rsidR="00EB73ED" w:rsidTr="61FAA2DE" w14:paraId="577780FD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Pr="000C676C" w:rsidR="00EB73ED" w:rsidP="002636AA" w:rsidRDefault="002636AA" w14:paraId="326A4FB7" w14:textId="3213BB08">
            <w:pPr>
              <w:pStyle w:val="NumberingOutline1"/>
            </w:pPr>
            <w:r>
              <w:t>Introductions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</w:tcPr>
          <w:p w:rsidRPr="000C676C" w:rsidR="00EB73ED" w:rsidP="00E151B0" w:rsidRDefault="002636AA" w14:paraId="3380F773" w14:textId="2321BE95">
            <w:pPr>
              <w:pStyle w:val="TableText"/>
            </w:pPr>
            <w:r>
              <w:t>Group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</w:tcPr>
          <w:p w:rsidRPr="000C676C" w:rsidR="00EB73ED" w:rsidP="00E151B0" w:rsidRDefault="005A3209" w14:paraId="75A1B3B1" w14:textId="05650546">
            <w:pPr>
              <w:pStyle w:val="TableText"/>
            </w:pPr>
            <w:r>
              <w:t>10</w:t>
            </w:r>
            <w:r w:rsidR="002636AA">
              <w:t xml:space="preserve"> mins</w:t>
            </w:r>
          </w:p>
        </w:tc>
      </w:tr>
      <w:tr w:rsidRPr="006A4247" w:rsidR="00E151B0" w:rsidTr="61FAA2DE" w14:paraId="43E57F23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Pr="00564EDD" w:rsidR="00E151B0" w:rsidP="00E151B0" w:rsidRDefault="002636AA" w14:paraId="004F05F0" w14:textId="5EF35054">
            <w:pPr>
              <w:pStyle w:val="NumberingOutline1"/>
            </w:pPr>
            <w:r>
              <w:t>Meeting Overview / Agenda Review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</w:tcPr>
          <w:p w:rsidRPr="00EB73ED" w:rsidR="00E151B0" w:rsidP="00E151B0" w:rsidRDefault="002636AA" w14:paraId="72A376A4" w14:textId="6F6EABC8">
            <w:pPr>
              <w:pStyle w:val="TableText"/>
            </w:pPr>
            <w:r>
              <w:t>Ali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</w:tcPr>
          <w:p w:rsidRPr="00EB73ED" w:rsidR="00E151B0" w:rsidP="00E151B0" w:rsidRDefault="002636AA" w14:paraId="040B631A" w14:textId="5FA7CF6D">
            <w:pPr>
              <w:pStyle w:val="TableText"/>
            </w:pPr>
            <w:r>
              <w:t>5 mins</w:t>
            </w:r>
          </w:p>
        </w:tc>
      </w:tr>
      <w:tr w:rsidRPr="006A4247" w:rsidR="00E151B0" w:rsidTr="61FAA2DE" w14:paraId="17E6D233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="00E151B0" w:rsidP="00E151B0" w:rsidRDefault="002636AA" w14:paraId="7FB9D416" w14:textId="77777777">
            <w:pPr>
              <w:pStyle w:val="NumberingOutline1"/>
            </w:pPr>
            <w:r>
              <w:t>Project Overview</w:t>
            </w:r>
          </w:p>
          <w:p w:rsidR="002636AA" w:rsidP="002636AA" w:rsidRDefault="006E0938" w14:paraId="0313EFD6" w14:textId="6D2A75E2">
            <w:pPr>
              <w:pStyle w:val="NumberingOutline2"/>
            </w:pPr>
            <w:r>
              <w:t>Facilities</w:t>
            </w:r>
          </w:p>
          <w:p w:rsidRPr="00564EDD" w:rsidR="002636AA" w:rsidP="002636AA" w:rsidRDefault="002636AA" w14:paraId="3B85623E" w14:textId="08C2DFB9">
            <w:pPr>
              <w:pStyle w:val="NumberingOutline2"/>
            </w:pPr>
            <w:r>
              <w:t>Operations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</w:tcPr>
          <w:p w:rsidRPr="00EB73ED" w:rsidR="00E151B0" w:rsidP="00E151B0" w:rsidRDefault="002636AA" w14:paraId="0716AA49" w14:textId="21D0E138">
            <w:pPr>
              <w:pStyle w:val="TableText"/>
            </w:pPr>
            <w:r>
              <w:t>Ali / Erin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</w:tcPr>
          <w:p w:rsidRPr="00EB73ED" w:rsidR="00E151B0" w:rsidP="00E151B0" w:rsidRDefault="005A3209" w14:paraId="0B8F6A1F" w14:textId="78DDEB4F">
            <w:pPr>
              <w:pStyle w:val="TableText"/>
            </w:pPr>
            <w:r>
              <w:t>20</w:t>
            </w:r>
            <w:r w:rsidR="002636AA">
              <w:t xml:space="preserve"> mins</w:t>
            </w:r>
          </w:p>
        </w:tc>
      </w:tr>
      <w:tr w:rsidRPr="006A4247" w:rsidR="00E151B0" w:rsidTr="61FAA2DE" w14:paraId="262CCE17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Pr="00564EDD" w:rsidR="000A72C2" w:rsidP="000A72C2" w:rsidRDefault="000A72C2" w14:paraId="15E7519F" w14:textId="45869588">
            <w:pPr>
              <w:pStyle w:val="NumberingOutline1"/>
            </w:pPr>
            <w:r>
              <w:t>Modeling Approach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</w:tcPr>
          <w:p w:rsidRPr="00EB73ED" w:rsidR="00E151B0" w:rsidP="00E151B0" w:rsidRDefault="000A72C2" w14:paraId="663301B9" w14:textId="56AD162D">
            <w:pPr>
              <w:pStyle w:val="TableText"/>
            </w:pPr>
            <w:r>
              <w:t>Steve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</w:tcPr>
          <w:p w:rsidRPr="00EB73ED" w:rsidR="00E151B0" w:rsidP="00E151B0" w:rsidRDefault="005A3209" w14:paraId="4DD6028E" w14:textId="610C3B34">
            <w:pPr>
              <w:pStyle w:val="TableText"/>
            </w:pPr>
            <w:r>
              <w:t>10</w:t>
            </w:r>
            <w:r w:rsidR="000A72C2">
              <w:t xml:space="preserve"> mins</w:t>
            </w:r>
          </w:p>
        </w:tc>
      </w:tr>
      <w:tr w:rsidRPr="006A4247" w:rsidR="000A72C2" w:rsidTr="61FAA2DE" w14:paraId="0C34322B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Pr="00E62C8E" w:rsidR="000A72C2" w:rsidP="000A72C2" w:rsidRDefault="6246F505" w14:paraId="3D2E6295" w14:textId="761B1F98">
            <w:pPr>
              <w:pStyle w:val="NumberingOutline1"/>
            </w:pPr>
            <w:r>
              <w:t>Analysis</w:t>
            </w:r>
            <w:r w:rsidRPr="00E62C8E" w:rsidR="000A72C2">
              <w:t xml:space="preserve"> Results</w:t>
            </w:r>
          </w:p>
          <w:p w:rsidRPr="00E62C8E" w:rsidR="00E62C8E" w:rsidP="000A72C2" w:rsidRDefault="03DDD7EA" w14:paraId="38F10FC4" w14:textId="09013C2C">
            <w:pPr>
              <w:pStyle w:val="NumberingOutline2"/>
            </w:pPr>
            <w:r>
              <w:t xml:space="preserve">Sacramento </w:t>
            </w:r>
            <w:r w:rsidRPr="00E62C8E" w:rsidR="00E62C8E">
              <w:t>Changes in Lower River Flows</w:t>
            </w:r>
          </w:p>
          <w:p w:rsidRPr="00E62C8E" w:rsidR="000A72C2" w:rsidP="000A72C2" w:rsidRDefault="00E62C8E" w14:paraId="53A49636" w14:textId="3D6CC87B">
            <w:pPr>
              <w:pStyle w:val="NumberingOutline2"/>
            </w:pPr>
            <w:r w:rsidRPr="00E62C8E">
              <w:t>Changes in Delta Flows and Salinity</w:t>
            </w:r>
          </w:p>
          <w:p w:rsidRPr="00E62C8E" w:rsidR="000A72C2" w:rsidP="000A72C2" w:rsidRDefault="26DDDF6C" w14:paraId="1A56E89D" w14:textId="3C5EABB9">
            <w:pPr>
              <w:pStyle w:val="NumberingOutline2"/>
            </w:pPr>
            <w:r>
              <w:t>Aquatic Resources Evaluation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</w:tcPr>
          <w:p w:rsidRPr="00E62C8E" w:rsidR="000A72C2" w:rsidP="00E151B0" w:rsidRDefault="00E62C8E" w14:paraId="13269E50" w14:textId="4A4B4A15">
            <w:pPr>
              <w:pStyle w:val="TableText"/>
            </w:pPr>
            <w:r>
              <w:t>Steve</w:t>
            </w:r>
            <w:r w:rsidR="008E2448">
              <w:t>/Mike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</w:tcPr>
          <w:p w:rsidR="000A72C2" w:rsidP="00E151B0" w:rsidRDefault="00E62C8E" w14:paraId="4B941D48" w14:textId="012B167A">
            <w:pPr>
              <w:pStyle w:val="TableText"/>
            </w:pPr>
            <w:r>
              <w:t>2</w:t>
            </w:r>
            <w:r w:rsidRPr="00E62C8E" w:rsidR="005A3209">
              <w:t>0 mins</w:t>
            </w:r>
          </w:p>
        </w:tc>
      </w:tr>
      <w:tr w:rsidRPr="006A4247" w:rsidR="000A72C2" w:rsidTr="61FAA2DE" w14:paraId="0D18A7E2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="000A72C2" w:rsidP="000A72C2" w:rsidRDefault="000A72C2" w14:paraId="3CF685BD" w14:textId="3F812CB2">
            <w:pPr>
              <w:pStyle w:val="NumberingOutline1"/>
            </w:pPr>
            <w:r>
              <w:t>RDEIR/SDEIS Aquatic Impact Determinations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</w:tcPr>
          <w:p w:rsidR="000A72C2" w:rsidP="00E151B0" w:rsidRDefault="000A72C2" w14:paraId="58756D63" w14:textId="727B4DB2">
            <w:pPr>
              <w:pStyle w:val="TableText"/>
            </w:pPr>
            <w:r>
              <w:t>John</w:t>
            </w:r>
            <w:r w:rsidR="00E62C8E">
              <w:t xml:space="preserve"> / </w:t>
            </w:r>
            <w:r w:rsidR="00FC5EE3">
              <w:t>Mike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</w:tcPr>
          <w:p w:rsidR="000A72C2" w:rsidP="00E151B0" w:rsidRDefault="005A3209" w14:paraId="2BF264FA" w14:textId="45818CCB">
            <w:pPr>
              <w:pStyle w:val="TableText"/>
            </w:pPr>
            <w:r>
              <w:t>15</w:t>
            </w:r>
            <w:r w:rsidR="000A72C2">
              <w:t xml:space="preserve"> mins</w:t>
            </w:r>
          </w:p>
        </w:tc>
      </w:tr>
      <w:tr w:rsidR="3C86BF57" w:rsidTr="61FAA2DE" w14:paraId="301A1BCB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="45A3E352" w:rsidP="3C86BF57" w:rsidRDefault="45A3E352" w14:paraId="1F1FE3FB" w14:textId="06DC9D90">
            <w:pPr>
              <w:pStyle w:val="NumberingOutline1"/>
            </w:pPr>
            <w:r>
              <w:t xml:space="preserve">Planning </w:t>
            </w:r>
            <w:commentRangeStart w:id="0"/>
            <w:r>
              <w:t>and</w:t>
            </w:r>
            <w:commentRangeEnd w:id="0"/>
            <w:r w:rsidR="00B62F55">
              <w:rPr>
                <w:rStyle w:val="CommentReference"/>
                <w:rFonts w:ascii="Arial" w:hAnsi="Arial"/>
                <w:lang w:bidi="en-US"/>
              </w:rPr>
              <w:commentReference w:id="0"/>
            </w:r>
            <w:r>
              <w:t xml:space="preserve"> Permitting Considerations/Schedule</w:t>
            </w:r>
          </w:p>
          <w:p w:rsidR="3C86BF57" w:rsidP="3C86BF57" w:rsidRDefault="00CD3F99" w14:paraId="3BB4870F" w14:textId="77777777">
            <w:pPr>
              <w:pStyle w:val="NumberingOutline1"/>
              <w:numPr>
                <w:ilvl w:val="0"/>
                <w:numId w:val="22"/>
              </w:numPr>
            </w:pPr>
            <w:r>
              <w:t>Revised Draft EIR/Supplemental Draft EIS</w:t>
            </w:r>
          </w:p>
          <w:p w:rsidR="00CD3F99" w:rsidP="3C86BF57" w:rsidRDefault="00CD3F99" w14:paraId="131146AA" w14:textId="03E5E387">
            <w:pPr>
              <w:pStyle w:val="NumberingOutline1"/>
              <w:numPr>
                <w:ilvl w:val="0"/>
                <w:numId w:val="22"/>
              </w:numPr>
            </w:pPr>
            <w:r>
              <w:t>Key Permits (ESA, CESA, water right application)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</w:tcPr>
          <w:p w:rsidR="3C86BF57" w:rsidP="3C86BF57" w:rsidRDefault="00B56C8A" w14:paraId="4C2AE435" w14:textId="353B5971">
            <w:pPr>
              <w:pStyle w:val="TableText"/>
            </w:pPr>
            <w:r>
              <w:t>Ali/John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</w:tcPr>
          <w:p w:rsidR="3C86BF57" w:rsidP="3C86BF57" w:rsidRDefault="00B56C8A" w14:paraId="03A14E64" w14:textId="7C20198F">
            <w:pPr>
              <w:pStyle w:val="TableText"/>
            </w:pPr>
            <w:r>
              <w:t>15 mins</w:t>
            </w:r>
          </w:p>
        </w:tc>
      </w:tr>
      <w:tr w:rsidRPr="006A4247" w:rsidR="005A3209" w:rsidTr="61FAA2DE" w14:paraId="54BE4751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="005A3209" w:rsidP="000A72C2" w:rsidRDefault="005A3209" w14:paraId="1C67A930" w14:textId="4B736654">
            <w:pPr>
              <w:pStyle w:val="NumberingOutline1"/>
            </w:pPr>
            <w:r>
              <w:t xml:space="preserve">Additional Topics 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</w:tcPr>
          <w:p w:rsidR="005A3209" w:rsidP="00E151B0" w:rsidRDefault="005A3209" w14:paraId="4FD2475D" w14:textId="4F174CEC">
            <w:pPr>
              <w:pStyle w:val="TableText"/>
            </w:pPr>
            <w:r>
              <w:t>Group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</w:tcPr>
          <w:p w:rsidR="005A3209" w:rsidP="00E151B0" w:rsidRDefault="005A3209" w14:paraId="5108AC13" w14:textId="33537230">
            <w:pPr>
              <w:pStyle w:val="TableText"/>
            </w:pPr>
            <w:r>
              <w:t>1</w:t>
            </w:r>
            <w:r w:rsidR="00E62C8E">
              <w:t>5</w:t>
            </w:r>
            <w:r>
              <w:t xml:space="preserve"> mins</w:t>
            </w:r>
          </w:p>
        </w:tc>
      </w:tr>
      <w:tr w:rsidRPr="006A4247" w:rsidR="00E151B0" w:rsidTr="61FAA2DE" w14:paraId="2C09C75D" w14:textId="77777777">
        <w:trPr>
          <w:trHeight w:val="325"/>
        </w:trPr>
        <w:tc>
          <w:tcPr>
            <w:tcW w:w="6120" w:type="dxa"/>
            <w:gridSpan w:val="5"/>
            <w:tcBorders>
              <w:top w:val="single" w:color="auto" w:sz="4" w:space="0"/>
              <w:bottom w:val="single" w:color="auto" w:sz="4" w:space="0"/>
              <w:right w:val="nil"/>
            </w:tcBorders>
            <w:shd w:val="clear" w:color="auto" w:fill="auto"/>
            <w:tcMar/>
            <w:vAlign w:val="center"/>
          </w:tcPr>
          <w:p w:rsidRPr="00564EDD" w:rsidR="00E151B0" w:rsidP="00E151B0" w:rsidRDefault="00E151B0" w14:paraId="63ECFBA9" w14:textId="30873F3A">
            <w:pPr>
              <w:pStyle w:val="NumberingOutline1"/>
            </w:pPr>
            <w:r w:rsidRPr="005770CC">
              <w:t>Action Items</w:t>
            </w:r>
            <w:r w:rsidR="002636AA">
              <w:t xml:space="preserve"> and Next Steps</w:t>
            </w:r>
          </w:p>
        </w:tc>
        <w:tc>
          <w:tcPr>
            <w:tcW w:w="1710" w:type="dxa"/>
            <w:gridSpan w:val="2"/>
            <w:tcBorders>
              <w:top w:val="single" w:color="auto" w:sz="4" w:space="0"/>
              <w:left w:val="nil"/>
              <w:bottom w:val="single" w:color="auto" w:sz="4" w:space="0"/>
              <w:right w:val="nil"/>
            </w:tcBorders>
            <w:shd w:val="clear" w:color="auto" w:fill="auto"/>
            <w:tcMar/>
          </w:tcPr>
          <w:p w:rsidRPr="00EB73ED" w:rsidR="00E151B0" w:rsidP="00E151B0" w:rsidRDefault="002636AA" w14:paraId="157F7EEE" w14:textId="0FA72407">
            <w:pPr>
              <w:pStyle w:val="TableText"/>
            </w:pPr>
            <w:r>
              <w:t>Group</w:t>
            </w:r>
          </w:p>
        </w:tc>
        <w:tc>
          <w:tcPr>
            <w:tcW w:w="1620" w:type="dxa"/>
            <w:tcBorders>
              <w:top w:val="single" w:color="auto" w:sz="4" w:space="0"/>
              <w:left w:val="nil"/>
              <w:bottom w:val="single" w:color="auto" w:sz="4" w:space="0"/>
            </w:tcBorders>
            <w:shd w:val="clear" w:color="auto" w:fill="auto"/>
            <w:tcMar/>
          </w:tcPr>
          <w:p w:rsidRPr="00EB73ED" w:rsidR="00E151B0" w:rsidP="00E151B0" w:rsidRDefault="005A3209" w14:paraId="57351F97" w14:textId="698894C7">
            <w:pPr>
              <w:pStyle w:val="TableText"/>
            </w:pPr>
            <w:r>
              <w:t>5</w:t>
            </w:r>
            <w:r w:rsidR="002636AA">
              <w:t xml:space="preserve"> mins</w:t>
            </w:r>
          </w:p>
        </w:tc>
      </w:tr>
    </w:tbl>
    <w:p w:rsidR="00AE7133" w:rsidP="002C135D" w:rsidRDefault="00AE7133" w14:paraId="4CB0BC69" w14:textId="77777777">
      <w:pPr>
        <w:spacing w:before="60" w:after="60"/>
        <w:rPr>
          <w:rFonts w:asciiTheme="minorHAnsi" w:hAnsiTheme="minorHAnsi" w:cstheme="minorHAnsi"/>
        </w:rPr>
      </w:pPr>
    </w:p>
    <w:sectPr w:rsidR="00AE7133" w:rsidSect="00EB73ED">
      <w:footerReference w:type="default" r:id="rId17"/>
      <w:headerReference w:type="first" r:id="rId18"/>
      <w:footerReference w:type="first" r:id="rId19"/>
      <w:type w:val="continuous"/>
      <w:pgSz w:w="12240" w:h="15840" w:orient="portrait" w:code="1"/>
      <w:pgMar w:top="1440" w:right="1440" w:bottom="1440" w:left="1440" w:header="720" w:footer="720" w:gutter="0"/>
      <w:cols w:space="720"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comment w:initials="HE" w:author="Heydinger, Erin" w:date="2021-09-22T14:05:00Z" w:id="0">
    <w:p w:rsidR="00B62F55" w:rsidRDefault="00B62F55" w14:paraId="5712F46C" w14:textId="45D6CFAF">
      <w:pPr>
        <w:pStyle w:val="CommentText"/>
      </w:pPr>
      <w:r>
        <w:rPr>
          <w:rStyle w:val="CommentReference"/>
        </w:rPr>
        <w:annotationRef/>
      </w:r>
      <w:r>
        <w:t xml:space="preserve">Ali, we moved this down here thinking it might be helpful to have walked thru the analysis before </w:t>
      </w:r>
      <w:r w:rsidR="00D85033">
        <w:t>talking schedule and next steps. Let us know if we missed something here that’s important to have up top.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commentEx w15:paraId="5712F46C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ex:commentExtensible w16cex:durableId="24F5B6A4" w16cex:dateUtc="2021-09-22T21:05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id:commentId w16cid:paraId="5712F46C" w16cid:durableId="24F5B6A4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:rsidR="00225269" w:rsidP="009C4219" w:rsidRDefault="00225269" w14:paraId="38814DE7" w14:textId="77777777">
      <w:r>
        <w:separator/>
      </w:r>
    </w:p>
  </w:endnote>
  <w:endnote w:type="continuationSeparator" w:id="0">
    <w:p w:rsidR="00225269" w:rsidP="009C4219" w:rsidRDefault="00225269" w14:paraId="4C204347" w14:textId="77777777">
      <w:r>
        <w:continuationSeparator/>
      </w:r>
    </w:p>
  </w:endnote>
  <w:endnote w:type="continuationNotice" w:id="1">
    <w:p w:rsidR="00225269" w:rsidRDefault="00225269" w14:paraId="063A57AB" w14:textId="77777777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Wingdings 3"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Yu Gothic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:rsidRPr="006A4247" w:rsidR="000B58BD" w:rsidP="00E55155" w:rsidRDefault="001A0981" w14:paraId="626A8E3E" w14:textId="2C0FD83F">
    <w:pPr>
      <w:pStyle w:val="NormalWeb"/>
      <w:pBdr>
        <w:top w:val="single" w:color="auto" w:sz="4" w:space="1"/>
        <w:between w:val="single" w:color="auto" w:sz="4" w:space="1"/>
      </w:pBdr>
      <w:tabs>
        <w:tab w:val="center" w:pos="5220"/>
        <w:tab w:val="right" w:pos="10620"/>
      </w:tabs>
      <w:spacing w:before="0" w:beforeAutospacing="0" w:after="0" w:afterAutospacing="0"/>
      <w:jc w:val="right"/>
      <w:rPr>
        <w:rFonts w:asciiTheme="minorHAnsi" w:hAnsiTheme="minorHAnsi" w:cstheme="minorHAnsi"/>
      </w:rPr>
    </w:pPr>
    <w:r w:rsidRPr="006A4247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t xml:space="preserve">MEETING </w:t>
    </w:r>
    <w:r w:rsidR="00E55155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t>AGENDA</w:t>
    </w:r>
    <w:r w:rsidRPr="006A4247" w:rsidR="00C43663">
      <w:rPr>
        <w:rFonts w:asciiTheme="minorHAnsi" w:hAnsiTheme="minorHAnsi" w:cstheme="minorHAnsi"/>
        <w:color w:val="000000" w:themeColor="text1"/>
        <w:kern w:val="24"/>
        <w:sz w:val="17"/>
        <w:szCs w:val="17"/>
      </w:rPr>
      <w:t xml:space="preserve"> | </w:t>
    </w:r>
    <w:r w:rsidRPr="006A4247" w:rsidR="00C43663">
      <w:rPr>
        <w:rFonts w:asciiTheme="minorHAnsi" w:hAnsiTheme="minorHAnsi" w:cstheme="minorHAnsi"/>
        <w:sz w:val="17"/>
        <w:szCs w:val="17"/>
      </w:rPr>
      <w:fldChar w:fldCharType="begin"/>
    </w:r>
    <w:r w:rsidRPr="006A4247" w:rsidR="00C43663">
      <w:rPr>
        <w:rFonts w:asciiTheme="minorHAnsi" w:hAnsiTheme="minorHAnsi" w:cstheme="minorHAnsi"/>
        <w:sz w:val="17"/>
        <w:szCs w:val="17"/>
      </w:rPr>
      <w:instrText xml:space="preserve"> FILENAME  \* Caps  \* MERGEFORMAT </w:instrText>
    </w:r>
    <w:r w:rsidRPr="006A4247" w:rsidR="00C43663">
      <w:rPr>
        <w:rFonts w:asciiTheme="minorHAnsi" w:hAnsiTheme="minorHAnsi" w:cstheme="minorHAnsi"/>
        <w:sz w:val="17"/>
        <w:szCs w:val="17"/>
      </w:rPr>
      <w:fldChar w:fldCharType="separate"/>
    </w:r>
    <w:r w:rsidRPr="0001594C" w:rsidR="0001594C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t>20210924</w:t>
    </w:r>
    <w:r w:rsidR="0001594C">
      <w:rPr>
        <w:rFonts w:asciiTheme="minorHAnsi" w:hAnsiTheme="minorHAnsi" w:cstheme="minorHAnsi"/>
        <w:noProof/>
        <w:sz w:val="17"/>
        <w:szCs w:val="17"/>
      </w:rPr>
      <w:t>_</w:t>
    </w:r>
    <w:r w:rsidRPr="0001594C" w:rsidR="0001594C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t>Sites</w:t>
    </w:r>
    <w:r w:rsidR="0001594C">
      <w:rPr>
        <w:rFonts w:asciiTheme="minorHAnsi" w:hAnsiTheme="minorHAnsi" w:cstheme="minorHAnsi"/>
        <w:noProof/>
        <w:sz w:val="17"/>
        <w:szCs w:val="17"/>
      </w:rPr>
      <w:t xml:space="preserve"> And EBMUD Meeting.Docx</w:t>
    </w:r>
    <w:r w:rsidRPr="006A4247" w:rsidR="00C43663">
      <w:rPr>
        <w:rFonts w:asciiTheme="minorHAnsi" w:hAnsiTheme="minorHAnsi" w:cstheme="minorHAnsi"/>
        <w:noProof/>
        <w:sz w:val="17"/>
        <w:szCs w:val="17"/>
      </w:rPr>
      <w:fldChar w:fldCharType="end"/>
    </w:r>
    <w:r w:rsidR="000D3898">
      <w:rPr>
        <w:rFonts w:asciiTheme="minorHAnsi" w:hAnsiTheme="minorHAnsi" w:cstheme="minorHAnsi"/>
        <w:noProof/>
        <w:sz w:val="17"/>
        <w:szCs w:val="17"/>
      </w:rPr>
      <w:tab/>
    </w:r>
    <w:r w:rsidRPr="006A4247" w:rsidR="00C43663">
      <w:rPr>
        <w:rFonts w:asciiTheme="minorHAnsi" w:hAnsiTheme="minorHAnsi" w:cstheme="minorHAnsi"/>
        <w:color w:val="000000" w:themeColor="text1"/>
        <w:kern w:val="24"/>
        <w:sz w:val="17"/>
        <w:szCs w:val="17"/>
      </w:rPr>
      <w:tab/>
    </w:r>
    <w:r w:rsidRPr="006A4247" w:rsidR="00C43663">
      <w:rPr>
        <w:rFonts w:asciiTheme="minorHAnsi" w:hAnsiTheme="minorHAnsi" w:cstheme="minorHAnsi"/>
        <w:color w:val="000000" w:themeColor="text1"/>
        <w:kern w:val="24"/>
        <w:sz w:val="17"/>
        <w:szCs w:val="17"/>
      </w:rPr>
      <w:fldChar w:fldCharType="begin"/>
    </w:r>
    <w:r w:rsidRPr="006A4247" w:rsidR="00C43663">
      <w:rPr>
        <w:rFonts w:asciiTheme="minorHAnsi" w:hAnsiTheme="minorHAnsi" w:cstheme="minorHAnsi"/>
        <w:color w:val="000000" w:themeColor="text1"/>
        <w:kern w:val="24"/>
        <w:sz w:val="17"/>
        <w:szCs w:val="17"/>
      </w:rPr>
      <w:instrText xml:space="preserve"> PAGE  \* Arabic  \* MERGEFORMAT </w:instrText>
    </w:r>
    <w:r w:rsidRPr="006A4247" w:rsidR="00C43663">
      <w:rPr>
        <w:rFonts w:asciiTheme="minorHAnsi" w:hAnsiTheme="minorHAnsi" w:cstheme="minorHAnsi"/>
        <w:color w:val="000000" w:themeColor="text1"/>
        <w:kern w:val="24"/>
        <w:sz w:val="17"/>
        <w:szCs w:val="17"/>
      </w:rPr>
      <w:fldChar w:fldCharType="separate"/>
    </w:r>
    <w:r w:rsidR="00C73B51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t>1</w:t>
    </w:r>
    <w:r w:rsidRPr="006A4247" w:rsidR="00C43663">
      <w:rPr>
        <w:rFonts w:asciiTheme="minorHAnsi" w:hAnsiTheme="minorHAnsi" w:cstheme="minorHAnsi"/>
        <w:color w:val="000000" w:themeColor="text1"/>
        <w:kern w:val="24"/>
        <w:sz w:val="17"/>
        <w:szCs w:val="17"/>
      </w:rPr>
      <w:fldChar w:fldCharType="end"/>
    </w:r>
    <w:r w:rsidRPr="006A4247" w:rsidR="00C43663">
      <w:rPr>
        <w:rFonts w:asciiTheme="minorHAnsi" w:hAnsiTheme="minorHAnsi" w:cstheme="minorHAnsi"/>
        <w:color w:val="000000" w:themeColor="text1"/>
        <w:kern w:val="24"/>
        <w:sz w:val="17"/>
        <w:szCs w:val="17"/>
      </w:rPr>
      <w:t xml:space="preserve"> of </w:t>
    </w:r>
    <w:r w:rsidRPr="006A4247" w:rsidR="00C43663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fldChar w:fldCharType="begin"/>
    </w:r>
    <w:r w:rsidRPr="006A4247" w:rsidR="00C43663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instrText xml:space="preserve"> NUMPAGES  \* Arabic  \* MERGEFORMAT </w:instrText>
    </w:r>
    <w:r w:rsidRPr="006A4247" w:rsidR="00C43663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fldChar w:fldCharType="separate"/>
    </w:r>
    <w:r w:rsidR="00C73B51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t>1</w:t>
    </w:r>
    <w:r w:rsidRPr="006A4247" w:rsidR="00C43663">
      <w:rPr>
        <w:rFonts w:asciiTheme="minorHAnsi" w:hAnsiTheme="minorHAnsi" w:cstheme="minorHAnsi"/>
        <w:noProof/>
        <w:color w:val="000000" w:themeColor="text1"/>
        <w:kern w:val="24"/>
        <w:sz w:val="17"/>
        <w:szCs w:val="17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9630" w:type="dxa"/>
      <w:tblInd w:w="450" w:type="dxa"/>
      <w:tblBorders>
        <w:top w:val="single" w:color="808080" w:sz="2" w:space="0"/>
      </w:tblBorders>
      <w:tblLayout w:type="fixed"/>
      <w:tblCellMar>
        <w:left w:w="115" w:type="dxa"/>
        <w:right w:w="115" w:type="dxa"/>
      </w:tblCellMar>
      <w:tblLook w:val="04A0" w:firstRow="1" w:lastRow="0" w:firstColumn="1" w:lastColumn="0" w:noHBand="0" w:noVBand="1"/>
    </w:tblPr>
    <w:tblGrid>
      <w:gridCol w:w="900"/>
      <w:gridCol w:w="3960"/>
      <w:gridCol w:w="1170"/>
      <w:gridCol w:w="1350"/>
      <w:gridCol w:w="630"/>
      <w:gridCol w:w="360"/>
      <w:gridCol w:w="810"/>
      <w:gridCol w:w="450"/>
    </w:tblGrid>
    <w:tr w:rsidRPr="00F04660" w:rsidR="00DF273F" w:rsidTr="00F1488F" w14:paraId="43C12502" w14:textId="77777777">
      <w:tc>
        <w:tcPr>
          <w:tcW w:w="900" w:type="dxa"/>
          <w:tcBorders>
            <w:top w:val="single" w:color="808080" w:sz="2" w:space="0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422ACE73" w14:textId="77777777">
          <w:pPr>
            <w:spacing w:before="40" w:after="40"/>
            <w:rPr>
              <w:sz w:val="12"/>
              <w:szCs w:val="12"/>
            </w:rPr>
          </w:pPr>
          <w:r w:rsidRPr="00F04660">
            <w:rPr>
              <w:sz w:val="12"/>
              <w:szCs w:val="12"/>
            </w:rPr>
            <w:t>Status:</w:t>
          </w:r>
        </w:p>
      </w:tc>
      <w:tc>
        <w:tcPr>
          <w:tcW w:w="3960" w:type="dxa"/>
          <w:tcBorders>
            <w:top w:val="single" w:color="808080" w:sz="2" w:space="0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7F3EFBF2" w14:textId="77777777">
          <w:pPr>
            <w:spacing w:before="40" w:after="40"/>
            <w:rPr>
              <w:sz w:val="12"/>
              <w:szCs w:val="12"/>
            </w:rPr>
          </w:pPr>
          <w:r>
            <w:rPr>
              <w:sz w:val="12"/>
              <w:szCs w:val="12"/>
            </w:rPr>
            <w:t>Template [Draft]</w:t>
          </w:r>
        </w:p>
      </w:tc>
      <w:tc>
        <w:tcPr>
          <w:tcW w:w="1170" w:type="dxa"/>
          <w:tcBorders>
            <w:top w:val="single" w:color="808080" w:sz="2" w:space="0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2E5481E1" w14:textId="77777777">
          <w:pPr>
            <w:spacing w:before="40" w:after="40"/>
            <w:rPr>
              <w:sz w:val="12"/>
              <w:szCs w:val="12"/>
            </w:rPr>
          </w:pPr>
          <w:r w:rsidRPr="00F04660">
            <w:rPr>
              <w:sz w:val="12"/>
              <w:szCs w:val="12"/>
            </w:rPr>
            <w:t>Preparer:</w:t>
          </w:r>
        </w:p>
      </w:tc>
      <w:tc>
        <w:tcPr>
          <w:tcW w:w="1350" w:type="dxa"/>
          <w:tcBorders>
            <w:top w:val="single" w:color="808080" w:sz="2" w:space="0"/>
            <w:left w:val="nil"/>
            <w:bottom w:val="nil"/>
            <w:right w:val="nil"/>
          </w:tcBorders>
          <w:vAlign w:val="bottom"/>
        </w:tcPr>
        <w:p w:rsidRPr="00F04660" w:rsidR="00DF273F" w:rsidP="00DF273F" w:rsidRDefault="00B23698" w14:paraId="7B075E17" w14:textId="6DC7A62F">
          <w:pPr>
            <w:spacing w:before="40" w:after="40"/>
            <w:rPr>
              <w:sz w:val="12"/>
              <w:szCs w:val="12"/>
            </w:rPr>
          </w:pPr>
          <w:r>
            <w:rPr>
              <w:sz w:val="12"/>
              <w:szCs w:val="12"/>
            </w:rPr>
            <w:t>Heydinger</w:t>
          </w:r>
        </w:p>
      </w:tc>
      <w:tc>
        <w:tcPr>
          <w:tcW w:w="630" w:type="dxa"/>
          <w:tcBorders>
            <w:top w:val="single" w:color="808080" w:sz="2" w:space="0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64B191E3" w14:textId="77777777">
          <w:pPr>
            <w:spacing w:before="40" w:after="40"/>
            <w:rPr>
              <w:sz w:val="12"/>
              <w:szCs w:val="12"/>
            </w:rPr>
          </w:pPr>
          <w:r w:rsidRPr="00F04660">
            <w:rPr>
              <w:sz w:val="12"/>
              <w:szCs w:val="12"/>
            </w:rPr>
            <w:t>Phase:</w:t>
          </w:r>
        </w:p>
      </w:tc>
      <w:tc>
        <w:tcPr>
          <w:tcW w:w="360" w:type="dxa"/>
          <w:tcBorders>
            <w:top w:val="single" w:color="808080" w:sz="2" w:space="0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0B36A349" w14:textId="77777777">
          <w:pPr>
            <w:spacing w:before="40" w:after="40"/>
            <w:jc w:val="center"/>
            <w:rPr>
              <w:sz w:val="12"/>
              <w:szCs w:val="12"/>
            </w:rPr>
          </w:pPr>
          <w:r>
            <w:rPr>
              <w:sz w:val="12"/>
              <w:szCs w:val="12"/>
            </w:rPr>
            <w:t>2</w:t>
          </w:r>
        </w:p>
      </w:tc>
      <w:tc>
        <w:tcPr>
          <w:tcW w:w="810" w:type="dxa"/>
          <w:tcBorders>
            <w:top w:val="single" w:color="808080" w:sz="2" w:space="0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4A22D7A0" w14:textId="77777777">
          <w:pPr>
            <w:spacing w:before="40" w:after="40"/>
            <w:rPr>
              <w:sz w:val="12"/>
              <w:szCs w:val="12"/>
            </w:rPr>
          </w:pPr>
          <w:r>
            <w:rPr>
              <w:sz w:val="12"/>
              <w:szCs w:val="12"/>
            </w:rPr>
            <w:t>Revision</w:t>
          </w:r>
          <w:r w:rsidRPr="00F04660">
            <w:rPr>
              <w:sz w:val="12"/>
              <w:szCs w:val="12"/>
            </w:rPr>
            <w:t>:</w:t>
          </w:r>
        </w:p>
      </w:tc>
      <w:tc>
        <w:tcPr>
          <w:tcW w:w="450" w:type="dxa"/>
          <w:tcBorders>
            <w:top w:val="single" w:color="808080" w:sz="2" w:space="0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35B6E021" w14:textId="77777777">
          <w:pPr>
            <w:spacing w:before="40" w:after="40"/>
            <w:jc w:val="center"/>
            <w:rPr>
              <w:sz w:val="12"/>
              <w:szCs w:val="12"/>
            </w:rPr>
          </w:pPr>
        </w:p>
      </w:tc>
    </w:tr>
    <w:tr w:rsidRPr="00F04660" w:rsidR="00DF273F" w:rsidTr="00F1488F" w14:paraId="34BCB9CC" w14:textId="77777777">
      <w:tc>
        <w:tcPr>
          <w:tcW w:w="900" w:type="dxa"/>
          <w:tcBorders>
            <w:top w:val="nil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63B5A174" w14:textId="77777777">
          <w:pPr>
            <w:spacing w:before="40" w:after="40"/>
            <w:rPr>
              <w:sz w:val="12"/>
              <w:szCs w:val="12"/>
            </w:rPr>
          </w:pPr>
          <w:r w:rsidRPr="005A2DB4">
            <w:rPr>
              <w:sz w:val="12"/>
              <w:szCs w:val="12"/>
            </w:rPr>
            <w:t>Filename:</w:t>
          </w:r>
        </w:p>
      </w:tc>
      <w:tc>
        <w:tcPr>
          <w:tcW w:w="3960" w:type="dxa"/>
          <w:tcBorders>
            <w:top w:val="nil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49FFD647" w14:textId="77777777">
          <w:pPr>
            <w:spacing w:before="40" w:after="40"/>
            <w:rPr>
              <w:sz w:val="12"/>
              <w:szCs w:val="12"/>
            </w:rPr>
          </w:pPr>
          <w:r w:rsidRPr="00F04660">
            <w:rPr>
              <w:sz w:val="12"/>
              <w:szCs w:val="12"/>
            </w:rPr>
            <w:t>INT-TEM-Minutes Template-20190320</w:t>
          </w:r>
        </w:p>
      </w:tc>
      <w:tc>
        <w:tcPr>
          <w:tcW w:w="1170" w:type="dxa"/>
          <w:tcBorders>
            <w:top w:val="nil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76CC3449" w14:textId="77777777">
          <w:pPr>
            <w:spacing w:before="40" w:after="40"/>
            <w:rPr>
              <w:sz w:val="12"/>
              <w:szCs w:val="12"/>
            </w:rPr>
          </w:pPr>
          <w:r>
            <w:rPr>
              <w:sz w:val="12"/>
              <w:szCs w:val="12"/>
            </w:rPr>
            <w:t>Reviewer</w:t>
          </w:r>
          <w:r w:rsidRPr="00F04660">
            <w:rPr>
              <w:sz w:val="12"/>
              <w:szCs w:val="12"/>
            </w:rPr>
            <w:t>:</w:t>
          </w:r>
        </w:p>
      </w:tc>
      <w:tc>
        <w:tcPr>
          <w:tcW w:w="1350" w:type="dxa"/>
          <w:tcBorders>
            <w:top w:val="nil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12FED433" w14:textId="77777777">
          <w:pPr>
            <w:spacing w:before="40" w:after="40"/>
            <w:rPr>
              <w:sz w:val="12"/>
              <w:szCs w:val="12"/>
            </w:rPr>
          </w:pPr>
          <w:r>
            <w:rPr>
              <w:sz w:val="12"/>
              <w:szCs w:val="12"/>
            </w:rPr>
            <w:t>Watson</w:t>
          </w:r>
        </w:p>
      </w:tc>
      <w:tc>
        <w:tcPr>
          <w:tcW w:w="630" w:type="dxa"/>
          <w:tcBorders>
            <w:top w:val="nil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551F6FC8" w14:textId="77777777">
          <w:pPr>
            <w:spacing w:before="40" w:after="40"/>
            <w:rPr>
              <w:sz w:val="12"/>
              <w:szCs w:val="12"/>
            </w:rPr>
          </w:pPr>
          <w:r w:rsidRPr="00F04660">
            <w:rPr>
              <w:sz w:val="12"/>
              <w:szCs w:val="12"/>
            </w:rPr>
            <w:t>Date:</w:t>
          </w:r>
        </w:p>
      </w:tc>
      <w:tc>
        <w:tcPr>
          <w:tcW w:w="1620" w:type="dxa"/>
          <w:gridSpan w:val="3"/>
          <w:tcBorders>
            <w:top w:val="nil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321041E5" w14:textId="58680256">
          <w:pPr>
            <w:spacing w:before="40" w:after="40"/>
            <w:rPr>
              <w:sz w:val="12"/>
              <w:szCs w:val="12"/>
            </w:rPr>
          </w:pPr>
          <w:r>
            <w:rPr>
              <w:sz w:val="12"/>
              <w:szCs w:val="12"/>
            </w:rPr>
            <w:fldChar w:fldCharType="begin"/>
          </w:r>
          <w:r>
            <w:rPr>
              <w:sz w:val="12"/>
              <w:szCs w:val="12"/>
            </w:rPr>
            <w:instrText xml:space="preserve"> DATE \@ "MMMM d, yyyy" </w:instrText>
          </w:r>
          <w:r>
            <w:rPr>
              <w:sz w:val="12"/>
              <w:szCs w:val="12"/>
            </w:rPr>
            <w:fldChar w:fldCharType="separate"/>
          </w:r>
          <w:r w:rsidR="0001594C">
            <w:rPr>
              <w:noProof/>
              <w:sz w:val="12"/>
              <w:szCs w:val="12"/>
            </w:rPr>
            <w:t>September 22, 2021</w:t>
          </w:r>
          <w:r>
            <w:rPr>
              <w:sz w:val="12"/>
              <w:szCs w:val="12"/>
            </w:rPr>
            <w:fldChar w:fldCharType="end"/>
          </w:r>
        </w:p>
      </w:tc>
    </w:tr>
    <w:tr w:rsidRPr="00F04660" w:rsidR="00DF273F" w:rsidTr="00F1488F" w14:paraId="4E46FE41" w14:textId="77777777">
      <w:tc>
        <w:tcPr>
          <w:tcW w:w="900" w:type="dxa"/>
          <w:tcBorders>
            <w:top w:val="nil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47308526" w14:textId="77777777">
          <w:pPr>
            <w:spacing w:before="40" w:after="40"/>
            <w:rPr>
              <w:sz w:val="12"/>
              <w:szCs w:val="12"/>
            </w:rPr>
          </w:pPr>
          <w:r w:rsidRPr="005A2DB4">
            <w:rPr>
              <w:sz w:val="12"/>
              <w:szCs w:val="12"/>
            </w:rPr>
            <w:t>Notes:</w:t>
          </w:r>
        </w:p>
      </w:tc>
      <w:tc>
        <w:tcPr>
          <w:tcW w:w="3960" w:type="dxa"/>
          <w:tcBorders>
            <w:top w:val="nil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2B70EBEE" w14:textId="77777777">
          <w:pPr>
            <w:spacing w:before="40" w:after="40"/>
            <w:rPr>
              <w:sz w:val="12"/>
              <w:szCs w:val="12"/>
            </w:rPr>
          </w:pPr>
        </w:p>
      </w:tc>
      <w:tc>
        <w:tcPr>
          <w:tcW w:w="1170" w:type="dxa"/>
          <w:tcBorders>
            <w:top w:val="nil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2617DD3C" w14:textId="77777777">
          <w:pPr>
            <w:spacing w:before="40" w:after="40"/>
            <w:rPr>
              <w:sz w:val="12"/>
              <w:szCs w:val="12"/>
            </w:rPr>
          </w:pPr>
          <w:r>
            <w:rPr>
              <w:sz w:val="12"/>
              <w:szCs w:val="12"/>
            </w:rPr>
            <w:t>Authority Agent:</w:t>
          </w:r>
        </w:p>
      </w:tc>
      <w:tc>
        <w:tcPr>
          <w:tcW w:w="1350" w:type="dxa"/>
          <w:tcBorders>
            <w:top w:val="nil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7C8EFD1E" w14:textId="77777777">
          <w:pPr>
            <w:spacing w:before="40" w:after="40"/>
            <w:rPr>
              <w:sz w:val="12"/>
              <w:szCs w:val="12"/>
            </w:rPr>
          </w:pPr>
          <w:r>
            <w:rPr>
              <w:sz w:val="12"/>
              <w:szCs w:val="12"/>
            </w:rPr>
            <w:t>Watson</w:t>
          </w:r>
        </w:p>
      </w:tc>
      <w:tc>
        <w:tcPr>
          <w:tcW w:w="630" w:type="dxa"/>
          <w:tcBorders>
            <w:top w:val="nil"/>
            <w:left w:val="nil"/>
            <w:bottom w:val="nil"/>
            <w:right w:val="nil"/>
          </w:tcBorders>
          <w:vAlign w:val="bottom"/>
          <w:hideMark/>
        </w:tcPr>
        <w:p w:rsidRPr="00F04660" w:rsidR="00DF273F" w:rsidP="00DF273F" w:rsidRDefault="00DF273F" w14:paraId="14915C31" w14:textId="77777777">
          <w:pPr>
            <w:spacing w:before="40" w:after="40"/>
            <w:rPr>
              <w:sz w:val="12"/>
              <w:szCs w:val="12"/>
            </w:rPr>
          </w:pPr>
          <w:r w:rsidRPr="00F04660">
            <w:rPr>
              <w:sz w:val="12"/>
              <w:szCs w:val="12"/>
            </w:rPr>
            <w:t>Page:</w:t>
          </w:r>
        </w:p>
      </w:tc>
      <w:tc>
        <w:tcPr>
          <w:tcW w:w="360" w:type="dxa"/>
          <w:tcBorders>
            <w:top w:val="nil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278A73AF" w14:textId="77777777">
          <w:pPr>
            <w:spacing w:before="40" w:after="40"/>
            <w:jc w:val="center"/>
            <w:rPr>
              <w:sz w:val="12"/>
              <w:szCs w:val="12"/>
            </w:rPr>
          </w:pPr>
          <w:r w:rsidRPr="00F04660">
            <w:rPr>
              <w:sz w:val="12"/>
              <w:szCs w:val="12"/>
            </w:rPr>
            <w:fldChar w:fldCharType="begin"/>
          </w:r>
          <w:r w:rsidRPr="00F04660">
            <w:rPr>
              <w:sz w:val="12"/>
              <w:szCs w:val="12"/>
            </w:rPr>
            <w:instrText xml:space="preserve"> PAGE </w:instrText>
          </w:r>
          <w:r w:rsidRPr="00F04660">
            <w:rPr>
              <w:sz w:val="12"/>
              <w:szCs w:val="12"/>
            </w:rPr>
            <w:fldChar w:fldCharType="separate"/>
          </w:r>
          <w:r w:rsidR="006A4247">
            <w:rPr>
              <w:noProof/>
              <w:sz w:val="12"/>
              <w:szCs w:val="12"/>
            </w:rPr>
            <w:t>1</w:t>
          </w:r>
          <w:r w:rsidRPr="00F04660">
            <w:rPr>
              <w:sz w:val="12"/>
              <w:szCs w:val="12"/>
            </w:rPr>
            <w:fldChar w:fldCharType="end"/>
          </w:r>
        </w:p>
      </w:tc>
      <w:tc>
        <w:tcPr>
          <w:tcW w:w="810" w:type="dxa"/>
          <w:tcBorders>
            <w:top w:val="nil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0584B6AD" w14:textId="77777777">
          <w:pPr>
            <w:spacing w:before="40" w:after="40"/>
            <w:jc w:val="center"/>
            <w:rPr>
              <w:sz w:val="12"/>
              <w:szCs w:val="12"/>
            </w:rPr>
          </w:pPr>
          <w:r>
            <w:rPr>
              <w:sz w:val="12"/>
              <w:szCs w:val="12"/>
            </w:rPr>
            <w:t>of</w:t>
          </w:r>
        </w:p>
      </w:tc>
      <w:tc>
        <w:tcPr>
          <w:tcW w:w="450" w:type="dxa"/>
          <w:tcBorders>
            <w:top w:val="nil"/>
            <w:left w:val="nil"/>
            <w:bottom w:val="nil"/>
            <w:right w:val="nil"/>
          </w:tcBorders>
          <w:vAlign w:val="bottom"/>
        </w:tcPr>
        <w:p w:rsidRPr="00F04660" w:rsidR="00DF273F" w:rsidP="00DF273F" w:rsidRDefault="00DF273F" w14:paraId="4F60C3DE" w14:textId="77777777">
          <w:pPr>
            <w:spacing w:before="40" w:after="40"/>
            <w:jc w:val="center"/>
            <w:rPr>
              <w:sz w:val="12"/>
              <w:szCs w:val="12"/>
            </w:rPr>
          </w:pPr>
          <w:r w:rsidRPr="00F04660">
            <w:rPr>
              <w:sz w:val="12"/>
              <w:szCs w:val="12"/>
            </w:rPr>
            <w:fldChar w:fldCharType="begin"/>
          </w:r>
          <w:r w:rsidRPr="00F04660">
            <w:rPr>
              <w:sz w:val="12"/>
              <w:szCs w:val="12"/>
            </w:rPr>
            <w:instrText xml:space="preserve"> NUMPAGES </w:instrText>
          </w:r>
          <w:r w:rsidRPr="00F04660">
            <w:rPr>
              <w:sz w:val="12"/>
              <w:szCs w:val="12"/>
            </w:rPr>
            <w:fldChar w:fldCharType="separate"/>
          </w:r>
          <w:r w:rsidR="006A4247">
            <w:rPr>
              <w:noProof/>
              <w:sz w:val="12"/>
              <w:szCs w:val="12"/>
            </w:rPr>
            <w:t>2</w:t>
          </w:r>
          <w:r w:rsidRPr="00F04660">
            <w:rPr>
              <w:sz w:val="12"/>
              <w:szCs w:val="12"/>
            </w:rPr>
            <w:fldChar w:fldCharType="end"/>
          </w:r>
        </w:p>
      </w:tc>
    </w:tr>
  </w:tbl>
  <w:p w:rsidRPr="00DF273F" w:rsidR="00DF273F" w:rsidRDefault="00DF273F" w14:paraId="19F32623" w14:textId="77777777">
    <w:pPr>
      <w:pStyle w:val="Footer"/>
      <w:rPr>
        <w:sz w:val="18"/>
      </w:rPr>
    </w:pPr>
  </w:p>
  <w:p w:rsidR="005A7933" w:rsidRDefault="005A7933" w14:paraId="315572C2" w14:textId="77777777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:rsidR="00225269" w:rsidP="009C4219" w:rsidRDefault="00225269" w14:paraId="1204D4D0" w14:textId="77777777">
      <w:r>
        <w:separator/>
      </w:r>
    </w:p>
  </w:footnote>
  <w:footnote w:type="continuationSeparator" w:id="0">
    <w:p w:rsidR="00225269" w:rsidP="009C4219" w:rsidRDefault="00225269" w14:paraId="632C9CD9" w14:textId="77777777">
      <w:r>
        <w:continuationSeparator/>
      </w:r>
    </w:p>
  </w:footnote>
  <w:footnote w:type="continuationNotice" w:id="1">
    <w:p w:rsidR="00225269" w:rsidRDefault="00225269" w14:paraId="6CECBEEC" w14:textId="77777777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="http://schemas.openxmlformats.org/drawingml/2006/main" mc:Ignorable="w14 w15 w16se w16cid w16 w16cex w16sdtdh wp14">
  <w:p w:rsidR="00DF273F" w:rsidRDefault="00DF273F" w14:paraId="5EA36EFD" w14:textId="19921BA6">
    <w:pPr>
      <w:pStyle w:val="Header"/>
    </w:pPr>
    <w:r>
      <w:rPr>
        <w:noProof/>
        <w:lang w:bidi="ar-SA"/>
      </w:rPr>
      <mc:AlternateContent>
        <mc:Choice Requires="wpg">
          <w:drawing>
            <wp:anchor distT="0" distB="0" distL="114300" distR="114300" simplePos="0" relativeHeight="251658240" behindDoc="0" locked="0" layoutInCell="1" allowOverlap="1" wp14:anchorId="153B6482" wp14:editId="6461CF73">
              <wp:simplePos x="0" y="0"/>
              <wp:positionH relativeFrom="column">
                <wp:posOffset>-491706</wp:posOffset>
              </wp:positionH>
              <wp:positionV relativeFrom="paragraph">
                <wp:posOffset>-485123</wp:posOffset>
              </wp:positionV>
              <wp:extent cx="7851775" cy="485775"/>
              <wp:effectExtent l="0" t="0" r="0" b="9525"/>
              <wp:wrapNone/>
              <wp:docPr id="1" name="Group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Group">
                  <wpg:wgp>
                    <wpg:cNvGrpSpPr>
                      <a:grpSpLocks/>
                    </wpg:cNvGrpSpPr>
                    <wpg:grpSpPr>
                      <a:xfrm>
                        <a:off x="0" y="0"/>
                        <a:ext cx="7851775" cy="485775"/>
                        <a:chOff x="-12818" y="348940"/>
                        <a:chExt cx="6235430" cy="172103"/>
                      </a:xfrm>
                    </wpg:grpSpPr>
                    <wps:wsp>
                      <wps:cNvPr id="2" name="Rectangle 2"/>
                      <wps:cNvSpPr/>
                      <wps:spPr>
                        <a:xfrm flipV="1">
                          <a:off x="-12818" y="348940"/>
                          <a:ext cx="3788656" cy="171952"/>
                        </a:xfrm>
                        <a:prstGeom prst="rect">
                          <a:avLst/>
                        </a:prstGeom>
                        <a:solidFill>
                          <a:schemeClr val="tx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:rsidR="00DF273F" w:rsidP="00DF273F" w:rsidRDefault="00DF273F" w14:paraId="43EC254E" w14:textId="77777777">
                            <w:pPr>
                              <w:rPr>
                                <w:rFonts w:eastAsia="Times New Roman"/>
                              </w:rPr>
                            </w:pPr>
                          </w:p>
                        </w:txbxContent>
                      </wps:txbx>
                      <wps:bodyPr rtlCol="0" anchor="ctr"/>
                    </wps:wsp>
                    <wps:wsp>
                      <wps:cNvPr id="5" name="Rectangle 8"/>
                      <wps:cNvSpPr/>
                      <wps:spPr>
                        <a:xfrm flipV="1">
                          <a:off x="3775607" y="349171"/>
                          <a:ext cx="2447005" cy="171872"/>
                        </a:xfrm>
                        <a:prstGeom prst="rect">
                          <a:avLst/>
                        </a:prstGeom>
                        <a:solidFill>
                          <a:schemeClr val="accent2">
                            <a:lumMod val="75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:rsidR="00DF273F" w:rsidP="00DF273F" w:rsidRDefault="00DF273F" w14:paraId="5C707352" w14:textId="77777777">
                            <w:pPr>
                              <w:rPr>
                                <w:rFonts w:eastAsia="Times New Roman"/>
                              </w:rPr>
                            </w:pPr>
                          </w:p>
                        </w:txbxContent>
                      </wps:txbx>
                      <wps:bodyPr rtlCol="0" anchor="ctr"/>
                    </wps:wsp>
                  </wpg:wg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 w14:anchorId="3676A887">
            <v:group id="Group 2" style="position:absolute;margin-left:-38.7pt;margin-top:-38.2pt;width:618.25pt;height:38.25pt;z-index:251658240;mso-width-relative:margin;mso-height-relative:margin" coordsize="62354,1721" coordorigin="-128,3489" o:spid="_x0000_s1027" w14:anchorId="153B648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4AL+s2QIAAL8IAAAOAAAAZHJzL2Uyb0RvYy54bWzsVktP3DAQvlfqf7Byhzx2swkRuxygcKEt&#10;grZ34zgP1bEt2+xm/33Hj2SB0kpQceseIjue+Wbmm2+cPT0bB4a2VOle8HWUHicRopyIuuftOvr+&#10;7fKojJA2mNeYCU7X0Z7q6Gzz8cPpTlY0E51gNVUIQLiudnIddcbIKo416eiA9bGQlMNhI9SADWxV&#10;G9cK7wB9YHGWJKt4J1QtlSBUa3h74Q+jjcNvGkrM16bR1CC2jiA3457KPe/tM96c4qpVWHY9CWng&#10;N2Qx4J5D0BnqAhuMHlT/G9TQEyW0aMwxEUMsmqYn1NUA1aTJs2qulHiQrpa22rVypgmofcbTm2HJ&#10;l+2NQn0NvYsQxwO0yEVFmaVmJ9sKLK6UvJM3ytcHy2tBfmo4jp+f2317MB4bNVgnKBONjvP9zDkd&#10;DSLwsijztCjyCBE4W5a5XbumkA46Z92O0qxMQUZwvliWJ8vQNNJ9ChCrbJEvF9BdC5EWWZosLESM&#10;K5+AS3NOaydBafpApv43Mu86LKnrkbZUBTKzicxbUCDmLaMToc7Ksuno1ZUOxNpUUcN6+cO24hFr&#10;fyh/4m9RlOUqX03Fpye569xcPK6k0uaKigHZxTpSkJHDx9trbTxPk4kNqwXr68ueMbexc0jPmUJb&#10;DBNkxjQw+8SKcWvLhfXygPYN0D6V51Zmz6i1Y/yWNiA5aG3mEnHDfgiCCaHceA50h2vqY+cJ/Kbo&#10;U1quyw7QIjcQf8YOAJOlB5mwfZbB3rpSd1fMzsnfEvPOs4eLLLiZnYeeC/USAIOqQmRvP5HkqbEs&#10;mfF+BBO7vBf1HuSkDDsX/vbCnHQCLi9ilMOxViBlb/7umoYZ9RfEQdOlTcNmAcp/jaYXMOWrpAgz&#10;fZIWjhfoQpjobLkskiRcCnBaFu8oaq8JL0X2MHwWtddKYRX3ouD+i//9xB++Ra+fAXfLw1fSXQnh&#10;i24/w4/3bt4O/zs2vwAAAP//AwBQSwMEFAAGAAgAAAAhAK1TKPPeAAAACQEAAA8AAABkcnMvZG93&#10;bnJldi54bWxMj01Lw0AQhu+C/2EZwVu7WbUfxmxKKeqpFGwF6W2aTJPQ7GzIbpP037s56e0d5uGd&#10;Z5LVYGrRUesqyxrUNAJBnNm84kLD9+FjsgThPHKOtWXScCMHq/T+LsE4tz1/Ubf3hQgl7GLUUHrf&#10;xFK6rCSDbmob4rA729agD2NbyLzFPpSbWj5F0VwarDhcKLGhTUnZZX81Gj577NfP6r3bXs6b2/Ew&#10;2/1sFWn9+DCs30B4GvwfDKN+UIc0OJ3slXMnag2TxeIloGOYhzASavaqQJxGVqaJ/P9B+gsAAP//&#10;AwBQSwECLQAUAAYACAAAACEAtoM4kv4AAADhAQAAEwAAAAAAAAAAAAAAAAAAAAAAW0NvbnRlbnRf&#10;VHlwZXNdLnhtbFBLAQItABQABgAIAAAAIQA4/SH/1gAAAJQBAAALAAAAAAAAAAAAAAAAAC8BAABf&#10;cmVscy8ucmVsc1BLAQItABQABgAIAAAAIQD4AL+s2QIAAL8IAAAOAAAAAAAAAAAAAAAAAC4CAABk&#10;cnMvZTJvRG9jLnhtbFBLAQItABQABgAIAAAAIQCtUyjz3gAAAAkBAAAPAAAAAAAAAAAAAAAAADMF&#10;AABkcnMvZG93bnJldi54bWxQSwUGAAAAAAQABADzAAAAPgYAAAAA&#10;">
              <v:rect id="Rectangle 2" style="position:absolute;left:-128;top:3489;width:37886;height:1719;flip:y;visibility:visible;mso-wrap-style:square;v-text-anchor:middle" o:spid="_x0000_s1028" fillcolor="black [3213]" stroked="f" strokeweight="2p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+8JsGwwAAANoAAAAPAAAAZHJzL2Rvd25yZXYueG1sRI9Pa8JA&#10;FMTvQr/D8gq96aZBpERXKYViDqGg9eLtkX0modm36e7mT/vpXUHwOMzMb5jNbjKtGMj5xrKC10UC&#10;gri0uuFKwen7c/4Gwgdkja1lUvBHHnbbp9kGM21HPtBwDJWIEPYZKqhD6DIpfVmTQb+wHXH0LtYZ&#10;DFG6SmqHY4SbVqZJspIGG44LNXb0UVP5c+yNgtF2X0WfF+1yX5yLXzdKvvxLpV6ep/c1iEBTeITv&#10;7VwrSOF2Jd4Aub0CAAD//wMAUEsBAi0AFAAGAAgAAAAhANvh9svuAAAAhQEAABMAAAAAAAAAAAAA&#10;AAAAAAAAAFtDb250ZW50X1R5cGVzXS54bWxQSwECLQAUAAYACAAAACEAWvQsW78AAAAVAQAACwAA&#10;AAAAAAAAAAAAAAAfAQAAX3JlbHMvLnJlbHNQSwECLQAUAAYACAAAACEA/vCbBsMAAADaAAAADwAA&#10;AAAAAAAAAAAAAAAHAgAAZHJzL2Rvd25yZXYueG1sUEsFBgAAAAADAAMAtwAAAPcCAAAAAA==&#10;">
                <v:textbox>
                  <w:txbxContent>
                    <w:p w:rsidR="00DF273F" w:rsidP="00DF273F" w:rsidRDefault="00DF273F" w14:paraId="0A37501D" w14:textId="77777777">
                      <w:pPr>
                        <w:rPr>
                          <w:rFonts w:eastAsia="Times New Roman"/>
                        </w:rPr>
                      </w:pPr>
                    </w:p>
                  </w:txbxContent>
                </v:textbox>
              </v:rect>
              <v:rect id="Rectangle 8" style="position:absolute;left:37756;top:3491;width:24470;height:1719;flip:y;visibility:visible;mso-wrap-style:square;v-text-anchor:middle" o:spid="_x0000_s1029" fillcolor="#1c6194 [2405]" stroked="f" strokeweight="2p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hhUL/wwAAANoAAAAPAAAAZHJzL2Rvd25yZXYueG1sRI9fa8Iw&#10;FMXfBb9DuMJexpq6sTGqUUQQ9iAUtbDXa3PXljU3Ncnauk9vBgMfD+fPj7Ncj6YVPTnfWFYwT1IQ&#10;xKXVDVcKitPu6R2ED8gaW8uk4Eoe1qvpZImZtgMfqD+GSsQR9hkqqEPoMil9WZNBn9iOOHpf1hkM&#10;UbpKaodDHDetfE7TN2mw4UiosaNtTeX38cdEyDg8ypfL4D5/222Rl/a8z51T6mE2bhYgAo3hHv5v&#10;f2gFr/B3Jd4AuboBAAD//wMAUEsBAi0AFAAGAAgAAAAhANvh9svuAAAAhQEAABMAAAAAAAAAAAAA&#10;AAAAAAAAAFtDb250ZW50X1R5cGVzXS54bWxQSwECLQAUAAYACAAAACEAWvQsW78AAAAVAQAACwAA&#10;AAAAAAAAAAAAAAAfAQAAX3JlbHMvLnJlbHNQSwECLQAUAAYACAAAACEAIYVC/8MAAADaAAAADwAA&#10;AAAAAAAAAAAAAAAHAgAAZHJzL2Rvd25yZXYueG1sUEsFBgAAAAADAAMAtwAAAPcCAAAAAA==&#10;">
                <v:textbox>
                  <w:txbxContent>
                    <w:p w:rsidR="00DF273F" w:rsidP="00DF273F" w:rsidRDefault="00DF273F" w14:paraId="5DAB6C7B" w14:textId="77777777">
                      <w:pPr>
                        <w:rPr>
                          <w:rFonts w:eastAsia="Times New Roman"/>
                        </w:rPr>
                      </w:pPr>
                    </w:p>
                  </w:txbxContent>
                </v:textbox>
              </v:rect>
            </v:group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89E8EB54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F8BC0D44"/>
    <w:lvl w:ilvl="0">
      <w:start w:val="1"/>
      <w:numFmt w:val="decimal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98CC4B8C"/>
    <w:lvl w:ilvl="0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A5BCCAF6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3956FB5C"/>
    <w:lvl w:ilvl="0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hint="default" w:ascii="Symbol" w:hAnsi="Symbol"/>
      </w:rPr>
    </w:lvl>
  </w:abstractNum>
  <w:abstractNum w:abstractNumId="5" w15:restartNumberingAfterBreak="0">
    <w:nsid w:val="FFFFFF81"/>
    <w:multiLevelType w:val="singleLevel"/>
    <w:tmpl w:val="2DF20166"/>
    <w:lvl w:ilvl="0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hint="default" w:ascii="Symbol" w:hAnsi="Symbol"/>
      </w:rPr>
    </w:lvl>
  </w:abstractNum>
  <w:abstractNum w:abstractNumId="6" w15:restartNumberingAfterBreak="0">
    <w:nsid w:val="FFFFFF82"/>
    <w:multiLevelType w:val="singleLevel"/>
    <w:tmpl w:val="73283BD8"/>
    <w:lvl w:ilvl="0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hint="default" w:ascii="Symbol" w:hAnsi="Symbol"/>
      </w:rPr>
    </w:lvl>
  </w:abstractNum>
  <w:abstractNum w:abstractNumId="7" w15:restartNumberingAfterBreak="0">
    <w:nsid w:val="FFFFFF83"/>
    <w:multiLevelType w:val="singleLevel"/>
    <w:tmpl w:val="2B6C292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hint="default" w:ascii="Symbol" w:hAnsi="Symbol"/>
      </w:rPr>
    </w:lvl>
  </w:abstractNum>
  <w:abstractNum w:abstractNumId="8" w15:restartNumberingAfterBreak="0">
    <w:nsid w:val="FFFFFF88"/>
    <w:multiLevelType w:val="singleLevel"/>
    <w:tmpl w:val="82A2E65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6AA3A2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hint="default" w:ascii="Symbol" w:hAnsi="Symbol"/>
      </w:rPr>
    </w:lvl>
  </w:abstractNum>
  <w:abstractNum w:abstractNumId="10" w15:restartNumberingAfterBreak="0">
    <w:nsid w:val="128B187A"/>
    <w:multiLevelType w:val="hybridMultilevel"/>
    <w:tmpl w:val="AFE0B952"/>
    <w:lvl w:ilvl="0" w:tplc="0066988E">
      <w:start w:val="1"/>
      <w:numFmt w:val="bullet"/>
      <w:pStyle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1" w15:restartNumberingAfterBreak="0">
    <w:nsid w:val="14152AA4"/>
    <w:multiLevelType w:val="hybridMultilevel"/>
    <w:tmpl w:val="0E4A9CB2"/>
    <w:lvl w:ilvl="0" w:tplc="04090005">
      <w:start w:val="1"/>
      <w:numFmt w:val="bullet"/>
      <w:lvlText w:val=""/>
      <w:lvlJc w:val="left"/>
      <w:pPr>
        <w:tabs>
          <w:tab w:val="num" w:pos="720"/>
        </w:tabs>
        <w:ind w:left="720" w:hanging="360"/>
      </w:pPr>
      <w:rPr>
        <w:rFonts w:hint="default" w:ascii="Wingdings" w:hAnsi="Wingdings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hint="default" w:ascii="Courier New" w:hAnsi="Courier New" w:cs="Courier New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hint="default" w:ascii="Wingdings" w:hAnsi="Wingdings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hint="default" w:ascii="Symbol" w:hAnsi="Symbol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hint="default" w:ascii="Courier New" w:hAnsi="Courier New" w:cs="Courier New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hint="default" w:ascii="Wingdings" w:hAnsi="Wingdings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hint="default" w:ascii="Symbol" w:hAnsi="Symbol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hint="default" w:ascii="Courier New" w:hAnsi="Courier New" w:cs="Courier New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hint="default" w:ascii="Wingdings" w:hAnsi="Wingdings"/>
      </w:rPr>
    </w:lvl>
  </w:abstractNum>
  <w:abstractNum w:abstractNumId="12" w15:restartNumberingAfterBreak="0">
    <w:nsid w:val="18B2102E"/>
    <w:multiLevelType w:val="hybridMultilevel"/>
    <w:tmpl w:val="E5AC9DEE"/>
    <w:lvl w:ilvl="0" w:tplc="5C88271E">
      <w:start w:val="1"/>
      <w:numFmt w:val="lowerLetter"/>
      <w:lvlText w:val="%1."/>
      <w:lvlJc w:val="left"/>
      <w:pPr>
        <w:ind w:left="720" w:hanging="360"/>
      </w:pPr>
    </w:lvl>
    <w:lvl w:ilvl="1" w:tplc="1E807096">
      <w:start w:val="1"/>
      <w:numFmt w:val="lowerLetter"/>
      <w:lvlText w:val="%2."/>
      <w:lvlJc w:val="left"/>
      <w:pPr>
        <w:ind w:left="1440" w:hanging="360"/>
      </w:pPr>
    </w:lvl>
    <w:lvl w:ilvl="2" w:tplc="C3FEA0C0">
      <w:start w:val="1"/>
      <w:numFmt w:val="lowerRoman"/>
      <w:lvlText w:val="%3."/>
      <w:lvlJc w:val="right"/>
      <w:pPr>
        <w:ind w:left="2160" w:hanging="180"/>
      </w:pPr>
    </w:lvl>
    <w:lvl w:ilvl="3" w:tplc="6DDC2B32">
      <w:start w:val="1"/>
      <w:numFmt w:val="decimal"/>
      <w:lvlText w:val="%4."/>
      <w:lvlJc w:val="left"/>
      <w:pPr>
        <w:ind w:left="2880" w:hanging="360"/>
      </w:pPr>
    </w:lvl>
    <w:lvl w:ilvl="4" w:tplc="80440E34">
      <w:start w:val="1"/>
      <w:numFmt w:val="lowerLetter"/>
      <w:lvlText w:val="%5."/>
      <w:lvlJc w:val="left"/>
      <w:pPr>
        <w:ind w:left="3600" w:hanging="360"/>
      </w:pPr>
    </w:lvl>
    <w:lvl w:ilvl="5" w:tplc="5008A028">
      <w:start w:val="1"/>
      <w:numFmt w:val="lowerRoman"/>
      <w:lvlText w:val="%6."/>
      <w:lvlJc w:val="right"/>
      <w:pPr>
        <w:ind w:left="4320" w:hanging="180"/>
      </w:pPr>
    </w:lvl>
    <w:lvl w:ilvl="6" w:tplc="8D6C113C">
      <w:start w:val="1"/>
      <w:numFmt w:val="decimal"/>
      <w:lvlText w:val="%7."/>
      <w:lvlJc w:val="left"/>
      <w:pPr>
        <w:ind w:left="5040" w:hanging="360"/>
      </w:pPr>
    </w:lvl>
    <w:lvl w:ilvl="7" w:tplc="AF003D88">
      <w:start w:val="1"/>
      <w:numFmt w:val="lowerLetter"/>
      <w:lvlText w:val="%8."/>
      <w:lvlJc w:val="left"/>
      <w:pPr>
        <w:ind w:left="5760" w:hanging="360"/>
      </w:pPr>
    </w:lvl>
    <w:lvl w:ilvl="8" w:tplc="1DFCB2BC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202C7953"/>
    <w:multiLevelType w:val="hybridMultilevel"/>
    <w:tmpl w:val="8B4C5E50"/>
    <w:lvl w:ilvl="0" w:tplc="04090001">
      <w:start w:val="1"/>
      <w:numFmt w:val="bullet"/>
      <w:lvlText w:val=""/>
      <w:lvlJc w:val="left"/>
      <w:pPr>
        <w:ind w:left="720" w:hanging="360"/>
      </w:pPr>
      <w:rPr>
        <w:rFonts w:hint="default" w:ascii="Symbol" w:hAnsi="Symbol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hint="default" w:ascii="Courier New" w:hAnsi="Courier New" w:cs="Courier New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hint="default" w:ascii="Wingdings" w:hAnsi="Wingdings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hint="default" w:ascii="Symbol" w:hAnsi="Symbol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hint="default" w:ascii="Courier New" w:hAnsi="Courier New" w:cs="Courier New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hint="default" w:ascii="Wingdings" w:hAnsi="Wingdings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hint="default" w:ascii="Symbol" w:hAnsi="Symbol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hint="default" w:ascii="Courier New" w:hAnsi="Courier New" w:cs="Courier New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hint="default" w:ascii="Wingdings" w:hAnsi="Wingdings"/>
      </w:rPr>
    </w:lvl>
  </w:abstractNum>
  <w:abstractNum w:abstractNumId="14" w15:restartNumberingAfterBreak="0">
    <w:nsid w:val="23CD2E43"/>
    <w:multiLevelType w:val="hybridMultilevel"/>
    <w:tmpl w:val="A98CD808"/>
    <w:lvl w:ilvl="0" w:tplc="546C118C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24CE231D"/>
    <w:multiLevelType w:val="multilevel"/>
    <w:tmpl w:val="22A09948"/>
    <w:lvl w:ilvl="0">
      <w:start w:val="1"/>
      <w:numFmt w:val="bullet"/>
      <w:pStyle w:val="BulletOutline1"/>
      <w:lvlText w:val=""/>
      <w:lvlJc w:val="left"/>
      <w:pPr>
        <w:tabs>
          <w:tab w:val="num" w:pos="360"/>
        </w:tabs>
        <w:ind w:left="720" w:hanging="360"/>
      </w:pPr>
      <w:rPr>
        <w:rFonts w:hint="default" w:ascii="Wingdings" w:hAnsi="Wingdings"/>
      </w:rPr>
    </w:lvl>
    <w:lvl w:ilvl="1">
      <w:start w:val="1"/>
      <w:numFmt w:val="bullet"/>
      <w:pStyle w:val="BulletOutline2"/>
      <w:lvlText w:val=""/>
      <w:lvlJc w:val="left"/>
      <w:pPr>
        <w:tabs>
          <w:tab w:val="num" w:pos="720"/>
        </w:tabs>
        <w:ind w:left="1080" w:hanging="360"/>
      </w:pPr>
      <w:rPr>
        <w:rFonts w:hint="default" w:ascii="Symbol" w:hAnsi="Symbol"/>
      </w:rPr>
    </w:lvl>
    <w:lvl w:ilvl="2">
      <w:start w:val="1"/>
      <w:numFmt w:val="bullet"/>
      <w:pStyle w:val="BulletOutline3"/>
      <w:lvlText w:val=""/>
      <w:lvlJc w:val="left"/>
      <w:pPr>
        <w:tabs>
          <w:tab w:val="num" w:pos="1080"/>
        </w:tabs>
        <w:ind w:left="1440" w:hanging="360"/>
      </w:pPr>
      <w:rPr>
        <w:rFonts w:hint="default" w:ascii="Wingdings" w:hAnsi="Wingdings"/>
      </w:rPr>
    </w:lvl>
    <w:lvl w:ilvl="3">
      <w:start w:val="1"/>
      <w:numFmt w:val="bullet"/>
      <w:pStyle w:val="BulletOutline4"/>
      <w:lvlText w:val=""/>
      <w:lvlJc w:val="left"/>
      <w:pPr>
        <w:tabs>
          <w:tab w:val="num" w:pos="1440"/>
        </w:tabs>
        <w:ind w:left="1800" w:hanging="360"/>
      </w:pPr>
      <w:rPr>
        <w:rFonts w:hint="default" w:ascii="Wingdings" w:hAnsi="Wingdings"/>
      </w:rPr>
    </w:lvl>
    <w:lvl w:ilvl="4">
      <w:start w:val="1"/>
      <w:numFmt w:val="bullet"/>
      <w:lvlText w:val=""/>
      <w:lvlJc w:val="left"/>
      <w:pPr>
        <w:tabs>
          <w:tab w:val="num" w:pos="1800"/>
        </w:tabs>
        <w:ind w:left="2160" w:hanging="360"/>
      </w:pPr>
      <w:rPr>
        <w:rFonts w:hint="default" w:ascii="Wingdings" w:hAnsi="Wingdings"/>
      </w:rPr>
    </w:lvl>
    <w:lvl w:ilvl="5">
      <w:start w:val="1"/>
      <w:numFmt w:val="bullet"/>
      <w:lvlText w:val=""/>
      <w:lvlJc w:val="left"/>
      <w:pPr>
        <w:tabs>
          <w:tab w:val="num" w:pos="2160"/>
        </w:tabs>
        <w:ind w:left="2520" w:hanging="360"/>
      </w:pPr>
      <w:rPr>
        <w:rFonts w:hint="default" w:ascii="Symbol" w:hAnsi="Symbol"/>
      </w:rPr>
    </w:lvl>
    <w:lvl w:ilvl="6">
      <w:start w:val="1"/>
      <w:numFmt w:val="bullet"/>
      <w:lvlText w:val=""/>
      <w:lvlJc w:val="left"/>
      <w:pPr>
        <w:tabs>
          <w:tab w:val="num" w:pos="2520"/>
        </w:tabs>
        <w:ind w:left="2880" w:hanging="360"/>
      </w:pPr>
      <w:rPr>
        <w:rFonts w:hint="default" w:ascii="Symbol" w:hAnsi="Symbol"/>
      </w:rPr>
    </w:lvl>
    <w:lvl w:ilvl="7">
      <w:start w:val="1"/>
      <w:numFmt w:val="bullet"/>
      <w:lvlText w:val=""/>
      <w:lvlJc w:val="left"/>
      <w:pPr>
        <w:tabs>
          <w:tab w:val="num" w:pos="2880"/>
        </w:tabs>
        <w:ind w:left="3240" w:hanging="360"/>
      </w:pPr>
      <w:rPr>
        <w:rFonts w:hint="default" w:ascii="Symbol" w:hAnsi="Symbol"/>
      </w:rPr>
    </w:lvl>
    <w:lvl w:ilvl="8">
      <w:start w:val="1"/>
      <w:numFmt w:val="bullet"/>
      <w:lvlText w:val=""/>
      <w:lvlJc w:val="left"/>
      <w:pPr>
        <w:tabs>
          <w:tab w:val="num" w:pos="3240"/>
        </w:tabs>
        <w:ind w:left="3600" w:hanging="360"/>
      </w:pPr>
      <w:rPr>
        <w:rFonts w:hint="default" w:ascii="Wingdings 3" w:hAnsi="Wingdings 3"/>
      </w:rPr>
    </w:lvl>
  </w:abstractNum>
  <w:abstractNum w:abstractNumId="16" w15:restartNumberingAfterBreak="0">
    <w:nsid w:val="29317B1A"/>
    <w:multiLevelType w:val="hybridMultilevel"/>
    <w:tmpl w:val="9B4AFBD8"/>
    <w:lvl w:ilvl="0" w:tplc="B9D6CD12">
      <w:start w:val="1"/>
      <w:numFmt w:val="decimal"/>
      <w:suff w:val="nothing"/>
      <w:lvlText w:val=""/>
      <w:lvlJc w:val="left"/>
      <w:pPr>
        <w:ind w:left="0" w:firstLine="0"/>
      </w:pPr>
      <w:rPr>
        <w:b w:val="0"/>
        <w:i w:val="0"/>
        <w:sz w:val="22"/>
      </w:rPr>
    </w:lvl>
    <w:lvl w:ilvl="1" w:tplc="D6C2784A">
      <w:start w:val="1"/>
      <w:numFmt w:val="decimal"/>
      <w:pStyle w:val="NumberingOutline1"/>
      <w:lvlText w:val="%2."/>
      <w:lvlJc w:val="left"/>
      <w:pPr>
        <w:ind w:left="360" w:hanging="360"/>
      </w:pPr>
      <w:rPr>
        <w:b w:val="0"/>
        <w:i w:val="0"/>
        <w:sz w:val="22"/>
      </w:rPr>
    </w:lvl>
    <w:lvl w:ilvl="2" w:tplc="34503AF8">
      <w:start w:val="1"/>
      <w:numFmt w:val="lowerLetter"/>
      <w:pStyle w:val="NumberingOutline2"/>
      <w:lvlText w:val="%3."/>
      <w:lvlJc w:val="left"/>
      <w:pPr>
        <w:ind w:left="720" w:hanging="360"/>
      </w:pPr>
      <w:rPr>
        <w:b w:val="0"/>
        <w:i w:val="0"/>
        <w:sz w:val="22"/>
      </w:rPr>
    </w:lvl>
    <w:lvl w:ilvl="3" w:tplc="C2D036C8">
      <w:start w:val="1"/>
      <w:numFmt w:val="decimal"/>
      <w:pStyle w:val="NumberingOutline3"/>
      <w:lvlText w:val="%4)"/>
      <w:lvlJc w:val="left"/>
      <w:pPr>
        <w:ind w:left="1080" w:hanging="360"/>
      </w:pPr>
      <w:rPr>
        <w:b w:val="0"/>
        <w:i w:val="0"/>
        <w:sz w:val="22"/>
      </w:rPr>
    </w:lvl>
    <w:lvl w:ilvl="4" w:tplc="07A2251C">
      <w:start w:val="1"/>
      <w:numFmt w:val="lowerLetter"/>
      <w:pStyle w:val="NumberingOutline4"/>
      <w:lvlText w:val="%5)"/>
      <w:lvlJc w:val="left"/>
      <w:pPr>
        <w:ind w:left="1440" w:hanging="360"/>
      </w:pPr>
      <w:rPr>
        <w:b w:val="0"/>
        <w:i w:val="0"/>
        <w:sz w:val="22"/>
      </w:rPr>
    </w:lvl>
    <w:lvl w:ilvl="5" w:tplc="F4982466">
      <w:start w:val="1"/>
      <w:numFmt w:val="decimal"/>
      <w:lvlText w:val="(%6)"/>
      <w:lvlJc w:val="left"/>
      <w:pPr>
        <w:ind w:left="1800" w:hanging="360"/>
      </w:pPr>
      <w:rPr>
        <w:b w:val="0"/>
        <w:i w:val="0"/>
        <w:sz w:val="22"/>
      </w:rPr>
    </w:lvl>
    <w:lvl w:ilvl="6" w:tplc="E8303B96">
      <w:start w:val="1"/>
      <w:numFmt w:val="lowerLetter"/>
      <w:lvlText w:val="(%7)"/>
      <w:lvlJc w:val="left"/>
      <w:pPr>
        <w:ind w:left="2160" w:hanging="360"/>
      </w:pPr>
      <w:rPr>
        <w:b w:val="0"/>
        <w:i w:val="0"/>
        <w:sz w:val="22"/>
      </w:rPr>
    </w:lvl>
    <w:lvl w:ilvl="7" w:tplc="578C0864">
      <w:start w:val="1"/>
      <w:numFmt w:val="bullet"/>
      <w:lvlText w:val=""/>
      <w:lvlJc w:val="left"/>
      <w:pPr>
        <w:ind w:left="2520" w:hanging="360"/>
      </w:pPr>
      <w:rPr>
        <w:rFonts w:hint="default" w:ascii="Symbol" w:hAnsi="Symbol"/>
        <w:b w:val="0"/>
        <w:i w:val="0"/>
        <w:color w:val="auto"/>
        <w:sz w:val="22"/>
      </w:rPr>
    </w:lvl>
    <w:lvl w:ilvl="8" w:tplc="27DA4E6E">
      <w:start w:val="1"/>
      <w:numFmt w:val="bullet"/>
      <w:lvlText w:val=""/>
      <w:lvlJc w:val="left"/>
      <w:pPr>
        <w:ind w:left="2880" w:hanging="360"/>
      </w:pPr>
      <w:rPr>
        <w:rFonts w:hint="default" w:ascii="Symbol" w:hAnsi="Symbol"/>
        <w:color w:val="auto"/>
        <w:sz w:val="16"/>
      </w:rPr>
    </w:lvl>
  </w:abstractNum>
  <w:abstractNum w:abstractNumId="17" w15:restartNumberingAfterBreak="0">
    <w:nsid w:val="2AC7456E"/>
    <w:multiLevelType w:val="hybridMultilevel"/>
    <w:tmpl w:val="10F01B5E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2E0645B2"/>
    <w:multiLevelType w:val="hybridMultilevel"/>
    <w:tmpl w:val="1F92659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3C6D537A"/>
    <w:multiLevelType w:val="hybridMultilevel"/>
    <w:tmpl w:val="FFFFFFFF"/>
    <w:lvl w:ilvl="0" w:tplc="561250F4">
      <w:start w:val="1"/>
      <w:numFmt w:val="lowerLetter"/>
      <w:lvlText w:val="%1."/>
      <w:lvlJc w:val="left"/>
      <w:pPr>
        <w:ind w:left="720" w:hanging="360"/>
      </w:pPr>
    </w:lvl>
    <w:lvl w:ilvl="1" w:tplc="2E0E2E14">
      <w:start w:val="1"/>
      <w:numFmt w:val="lowerLetter"/>
      <w:lvlText w:val="%2."/>
      <w:lvlJc w:val="left"/>
      <w:pPr>
        <w:ind w:left="1440" w:hanging="360"/>
      </w:pPr>
    </w:lvl>
    <w:lvl w:ilvl="2" w:tplc="35BA8CCC">
      <w:start w:val="1"/>
      <w:numFmt w:val="lowerRoman"/>
      <w:lvlText w:val="%3."/>
      <w:lvlJc w:val="right"/>
      <w:pPr>
        <w:ind w:left="2160" w:hanging="180"/>
      </w:pPr>
    </w:lvl>
    <w:lvl w:ilvl="3" w:tplc="FA44A0DC">
      <w:start w:val="1"/>
      <w:numFmt w:val="decimal"/>
      <w:lvlText w:val="%4."/>
      <w:lvlJc w:val="left"/>
      <w:pPr>
        <w:ind w:left="2880" w:hanging="360"/>
      </w:pPr>
    </w:lvl>
    <w:lvl w:ilvl="4" w:tplc="95A66518">
      <w:start w:val="1"/>
      <w:numFmt w:val="lowerLetter"/>
      <w:lvlText w:val="%5."/>
      <w:lvlJc w:val="left"/>
      <w:pPr>
        <w:ind w:left="3600" w:hanging="360"/>
      </w:pPr>
    </w:lvl>
    <w:lvl w:ilvl="5" w:tplc="B27266EC">
      <w:start w:val="1"/>
      <w:numFmt w:val="lowerRoman"/>
      <w:lvlText w:val="%6."/>
      <w:lvlJc w:val="right"/>
      <w:pPr>
        <w:ind w:left="4320" w:hanging="180"/>
      </w:pPr>
    </w:lvl>
    <w:lvl w:ilvl="6" w:tplc="0A547576">
      <w:start w:val="1"/>
      <w:numFmt w:val="decimal"/>
      <w:lvlText w:val="%7."/>
      <w:lvlJc w:val="left"/>
      <w:pPr>
        <w:ind w:left="5040" w:hanging="360"/>
      </w:pPr>
    </w:lvl>
    <w:lvl w:ilvl="7" w:tplc="A126D2F6">
      <w:start w:val="1"/>
      <w:numFmt w:val="lowerLetter"/>
      <w:lvlText w:val="%8."/>
      <w:lvlJc w:val="left"/>
      <w:pPr>
        <w:ind w:left="5760" w:hanging="360"/>
      </w:pPr>
    </w:lvl>
    <w:lvl w:ilvl="8" w:tplc="A8147418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582F4730"/>
    <w:multiLevelType w:val="hybridMultilevel"/>
    <w:tmpl w:val="8214B8A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720C1528"/>
    <w:multiLevelType w:val="hybridMultilevel"/>
    <w:tmpl w:val="8A44B50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21"/>
  </w:num>
  <w:num w:numId="2">
    <w:abstractNumId w:val="14"/>
  </w:num>
  <w:num w:numId="3">
    <w:abstractNumId w:val="11"/>
  </w:num>
  <w:num w:numId="4">
    <w:abstractNumId w:val="10"/>
  </w:num>
  <w:num w:numId="5">
    <w:abstractNumId w:val="9"/>
  </w:num>
  <w:num w:numId="6">
    <w:abstractNumId w:val="8"/>
  </w:num>
  <w:num w:numId="7">
    <w:abstractNumId w:val="7"/>
  </w:num>
  <w:num w:numId="8">
    <w:abstractNumId w:val="6"/>
  </w:num>
  <w:num w:numId="9">
    <w:abstractNumId w:val="5"/>
  </w:num>
  <w:num w:numId="10">
    <w:abstractNumId w:val="4"/>
  </w:num>
  <w:num w:numId="11">
    <w:abstractNumId w:val="3"/>
  </w:num>
  <w:num w:numId="12">
    <w:abstractNumId w:val="2"/>
  </w:num>
  <w:num w:numId="13">
    <w:abstractNumId w:val="1"/>
  </w:num>
  <w:num w:numId="14">
    <w:abstractNumId w:val="0"/>
  </w:num>
  <w:num w:numId="15">
    <w:abstractNumId w:val="15"/>
  </w:num>
  <w:num w:numId="16">
    <w:abstractNumId w:val="16"/>
  </w:num>
  <w:num w:numId="17">
    <w:abstractNumId w:val="13"/>
  </w:num>
  <w:num w:numId="18">
    <w:abstractNumId w:val="18"/>
  </w:num>
  <w:num w:numId="19">
    <w:abstractNumId w:val="17"/>
  </w:num>
  <w:num w:numId="20">
    <w:abstractNumId w:val="20"/>
  </w:num>
  <w:num w:numId="21">
    <w:abstractNumId w:val="12"/>
  </w:num>
  <w:num w:numId="22">
    <w:abstractNumId w:val="19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person w15:author="Heydinger, Erin">
    <w15:presenceInfo w15:providerId="AD" w15:userId="S::EHEYDINGER@hdrinc.com::9fa2ec16-30f2-48c1-b2d0-66b933432551"/>
  </w15:person>
</w15:people>
</file>

<file path=word/settings.xml><?xml version="1.0" encoding="utf-8"?>
<w:settings xmlns:wp14="http://schemas.microsoft.com/office/word/2010/wordprocessingDrawing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p14">
  <w:zoom w:percent="100"/>
  <w:trackRevisions w:val="false"/>
  <w:defaultTabStop w:val="720"/>
  <w:characterSpacingControl w:val="doNotCompress"/>
  <w:hdrShapeDefaults>
    <o:shapedefaults v:ext="edit" spidmax="2049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E5B9A"/>
    <w:rsid w:val="00000633"/>
    <w:rsid w:val="0001594C"/>
    <w:rsid w:val="00016B7D"/>
    <w:rsid w:val="00025E3A"/>
    <w:rsid w:val="00050204"/>
    <w:rsid w:val="00050D52"/>
    <w:rsid w:val="00061E49"/>
    <w:rsid w:val="00064043"/>
    <w:rsid w:val="000A0C2D"/>
    <w:rsid w:val="000A2B32"/>
    <w:rsid w:val="000A391D"/>
    <w:rsid w:val="000A72C2"/>
    <w:rsid w:val="000B0E94"/>
    <w:rsid w:val="000B58BD"/>
    <w:rsid w:val="000C2644"/>
    <w:rsid w:val="000C676C"/>
    <w:rsid w:val="000D3898"/>
    <w:rsid w:val="000D4B44"/>
    <w:rsid w:val="000D5BDD"/>
    <w:rsid w:val="000E1A75"/>
    <w:rsid w:val="000F596E"/>
    <w:rsid w:val="001039A5"/>
    <w:rsid w:val="001116D0"/>
    <w:rsid w:val="00112FE7"/>
    <w:rsid w:val="001231C5"/>
    <w:rsid w:val="0013488C"/>
    <w:rsid w:val="00177D87"/>
    <w:rsid w:val="00180BBE"/>
    <w:rsid w:val="001A0981"/>
    <w:rsid w:val="001A33F5"/>
    <w:rsid w:val="001B34F3"/>
    <w:rsid w:val="001C4224"/>
    <w:rsid w:val="001C5198"/>
    <w:rsid w:val="001E03D2"/>
    <w:rsid w:val="001F38D7"/>
    <w:rsid w:val="001F50EC"/>
    <w:rsid w:val="00212AB0"/>
    <w:rsid w:val="00224772"/>
    <w:rsid w:val="00225269"/>
    <w:rsid w:val="002626B4"/>
    <w:rsid w:val="002636AA"/>
    <w:rsid w:val="002943DB"/>
    <w:rsid w:val="002A1480"/>
    <w:rsid w:val="002A71A3"/>
    <w:rsid w:val="002C135D"/>
    <w:rsid w:val="002E4280"/>
    <w:rsid w:val="00315936"/>
    <w:rsid w:val="003327E2"/>
    <w:rsid w:val="0035069E"/>
    <w:rsid w:val="0035145C"/>
    <w:rsid w:val="00354F2F"/>
    <w:rsid w:val="0036256B"/>
    <w:rsid w:val="003E3D7C"/>
    <w:rsid w:val="003E5339"/>
    <w:rsid w:val="004036DF"/>
    <w:rsid w:val="00423CFF"/>
    <w:rsid w:val="00424544"/>
    <w:rsid w:val="00446A8E"/>
    <w:rsid w:val="00463A77"/>
    <w:rsid w:val="00472EA7"/>
    <w:rsid w:val="00492801"/>
    <w:rsid w:val="004C5D5C"/>
    <w:rsid w:val="004F0470"/>
    <w:rsid w:val="004F187A"/>
    <w:rsid w:val="00504684"/>
    <w:rsid w:val="00513DBB"/>
    <w:rsid w:val="00513E00"/>
    <w:rsid w:val="0052479F"/>
    <w:rsid w:val="00527684"/>
    <w:rsid w:val="005463D5"/>
    <w:rsid w:val="00564EDD"/>
    <w:rsid w:val="00570ADB"/>
    <w:rsid w:val="00581643"/>
    <w:rsid w:val="005A3209"/>
    <w:rsid w:val="005A5830"/>
    <w:rsid w:val="005A7933"/>
    <w:rsid w:val="005B2D40"/>
    <w:rsid w:val="005C0E33"/>
    <w:rsid w:val="005E21D8"/>
    <w:rsid w:val="005E601C"/>
    <w:rsid w:val="005F0AF4"/>
    <w:rsid w:val="005F547B"/>
    <w:rsid w:val="005F6E25"/>
    <w:rsid w:val="00603DC7"/>
    <w:rsid w:val="006121B1"/>
    <w:rsid w:val="00614199"/>
    <w:rsid w:val="00615C61"/>
    <w:rsid w:val="00617F48"/>
    <w:rsid w:val="00630896"/>
    <w:rsid w:val="006539CF"/>
    <w:rsid w:val="00654457"/>
    <w:rsid w:val="00680AF5"/>
    <w:rsid w:val="006838A9"/>
    <w:rsid w:val="00684D92"/>
    <w:rsid w:val="006855E6"/>
    <w:rsid w:val="00685E31"/>
    <w:rsid w:val="00690612"/>
    <w:rsid w:val="006A4247"/>
    <w:rsid w:val="006A4254"/>
    <w:rsid w:val="006A7B07"/>
    <w:rsid w:val="006B2EE1"/>
    <w:rsid w:val="006B5489"/>
    <w:rsid w:val="006B5618"/>
    <w:rsid w:val="006E0938"/>
    <w:rsid w:val="006E3A59"/>
    <w:rsid w:val="006F2607"/>
    <w:rsid w:val="00702CF1"/>
    <w:rsid w:val="00704097"/>
    <w:rsid w:val="0071214E"/>
    <w:rsid w:val="0071697F"/>
    <w:rsid w:val="00723F22"/>
    <w:rsid w:val="0072489D"/>
    <w:rsid w:val="00731EB3"/>
    <w:rsid w:val="00757CB8"/>
    <w:rsid w:val="00784D85"/>
    <w:rsid w:val="007869B3"/>
    <w:rsid w:val="0078744A"/>
    <w:rsid w:val="00795B64"/>
    <w:rsid w:val="007971D2"/>
    <w:rsid w:val="007B42F7"/>
    <w:rsid w:val="007C0849"/>
    <w:rsid w:val="007C2595"/>
    <w:rsid w:val="007D6E64"/>
    <w:rsid w:val="007E251D"/>
    <w:rsid w:val="007F2C7A"/>
    <w:rsid w:val="00805313"/>
    <w:rsid w:val="008219AF"/>
    <w:rsid w:val="008503FB"/>
    <w:rsid w:val="00875223"/>
    <w:rsid w:val="008776DA"/>
    <w:rsid w:val="00886325"/>
    <w:rsid w:val="008944C7"/>
    <w:rsid w:val="008A2AC6"/>
    <w:rsid w:val="008A604C"/>
    <w:rsid w:val="008B29BE"/>
    <w:rsid w:val="008B31DA"/>
    <w:rsid w:val="008C57DD"/>
    <w:rsid w:val="008E2448"/>
    <w:rsid w:val="008E4463"/>
    <w:rsid w:val="00927C53"/>
    <w:rsid w:val="00951EBD"/>
    <w:rsid w:val="00992E32"/>
    <w:rsid w:val="0099522A"/>
    <w:rsid w:val="009A1483"/>
    <w:rsid w:val="009A4363"/>
    <w:rsid w:val="009C11BB"/>
    <w:rsid w:val="009C4219"/>
    <w:rsid w:val="009D6691"/>
    <w:rsid w:val="009E21D4"/>
    <w:rsid w:val="009E5095"/>
    <w:rsid w:val="009F3F7A"/>
    <w:rsid w:val="00A002F2"/>
    <w:rsid w:val="00A00C93"/>
    <w:rsid w:val="00A07CA4"/>
    <w:rsid w:val="00A11CB1"/>
    <w:rsid w:val="00A51E39"/>
    <w:rsid w:val="00A57F2D"/>
    <w:rsid w:val="00A57F76"/>
    <w:rsid w:val="00A628EE"/>
    <w:rsid w:val="00A63695"/>
    <w:rsid w:val="00A71256"/>
    <w:rsid w:val="00A744B5"/>
    <w:rsid w:val="00AA1262"/>
    <w:rsid w:val="00AA2442"/>
    <w:rsid w:val="00AC3E28"/>
    <w:rsid w:val="00AC5904"/>
    <w:rsid w:val="00AD0693"/>
    <w:rsid w:val="00AD6BEB"/>
    <w:rsid w:val="00AE7133"/>
    <w:rsid w:val="00B04E5C"/>
    <w:rsid w:val="00B11E2E"/>
    <w:rsid w:val="00B13CE6"/>
    <w:rsid w:val="00B232E7"/>
    <w:rsid w:val="00B23698"/>
    <w:rsid w:val="00B245ED"/>
    <w:rsid w:val="00B27E0A"/>
    <w:rsid w:val="00B47170"/>
    <w:rsid w:val="00B56C8A"/>
    <w:rsid w:val="00B62F55"/>
    <w:rsid w:val="00B6426E"/>
    <w:rsid w:val="00B94CEA"/>
    <w:rsid w:val="00B9565F"/>
    <w:rsid w:val="00BE5B9A"/>
    <w:rsid w:val="00BF33EF"/>
    <w:rsid w:val="00BF6EA4"/>
    <w:rsid w:val="00BF71C3"/>
    <w:rsid w:val="00C11241"/>
    <w:rsid w:val="00C349FE"/>
    <w:rsid w:val="00C42950"/>
    <w:rsid w:val="00C43663"/>
    <w:rsid w:val="00C506CA"/>
    <w:rsid w:val="00C64711"/>
    <w:rsid w:val="00C67830"/>
    <w:rsid w:val="00C73B51"/>
    <w:rsid w:val="00C802FC"/>
    <w:rsid w:val="00C81C80"/>
    <w:rsid w:val="00C840B6"/>
    <w:rsid w:val="00C864FA"/>
    <w:rsid w:val="00C902CE"/>
    <w:rsid w:val="00CA3898"/>
    <w:rsid w:val="00CA65FD"/>
    <w:rsid w:val="00CB17D9"/>
    <w:rsid w:val="00CB4731"/>
    <w:rsid w:val="00CB7CE7"/>
    <w:rsid w:val="00CC3EFA"/>
    <w:rsid w:val="00CD3F99"/>
    <w:rsid w:val="00CD563B"/>
    <w:rsid w:val="00CD69CE"/>
    <w:rsid w:val="00CE4025"/>
    <w:rsid w:val="00CF0514"/>
    <w:rsid w:val="00D0217A"/>
    <w:rsid w:val="00D14DA4"/>
    <w:rsid w:val="00D32B5F"/>
    <w:rsid w:val="00D610E7"/>
    <w:rsid w:val="00D71E4B"/>
    <w:rsid w:val="00D85033"/>
    <w:rsid w:val="00DA44D4"/>
    <w:rsid w:val="00DA5C53"/>
    <w:rsid w:val="00DB3600"/>
    <w:rsid w:val="00DB45A6"/>
    <w:rsid w:val="00DC2BC0"/>
    <w:rsid w:val="00DC414F"/>
    <w:rsid w:val="00DD1835"/>
    <w:rsid w:val="00DD25EF"/>
    <w:rsid w:val="00DF2280"/>
    <w:rsid w:val="00DF273F"/>
    <w:rsid w:val="00DF7AA5"/>
    <w:rsid w:val="00E04E21"/>
    <w:rsid w:val="00E151B0"/>
    <w:rsid w:val="00E15CF7"/>
    <w:rsid w:val="00E16E07"/>
    <w:rsid w:val="00E25B4A"/>
    <w:rsid w:val="00E32368"/>
    <w:rsid w:val="00E55155"/>
    <w:rsid w:val="00E62336"/>
    <w:rsid w:val="00E62C8E"/>
    <w:rsid w:val="00E642DA"/>
    <w:rsid w:val="00E66D44"/>
    <w:rsid w:val="00E86080"/>
    <w:rsid w:val="00E9159E"/>
    <w:rsid w:val="00E97AD0"/>
    <w:rsid w:val="00EA2B24"/>
    <w:rsid w:val="00EB73ED"/>
    <w:rsid w:val="00EC39F6"/>
    <w:rsid w:val="00EC7DB6"/>
    <w:rsid w:val="00ED3174"/>
    <w:rsid w:val="00EE486F"/>
    <w:rsid w:val="00EE7517"/>
    <w:rsid w:val="00EF0891"/>
    <w:rsid w:val="00EF6E05"/>
    <w:rsid w:val="00F01DF3"/>
    <w:rsid w:val="00F046B0"/>
    <w:rsid w:val="00F1488F"/>
    <w:rsid w:val="00F45386"/>
    <w:rsid w:val="00F73077"/>
    <w:rsid w:val="00F80358"/>
    <w:rsid w:val="00F84FF5"/>
    <w:rsid w:val="00F864E8"/>
    <w:rsid w:val="00F8664A"/>
    <w:rsid w:val="00F9365A"/>
    <w:rsid w:val="00F94DE7"/>
    <w:rsid w:val="00FC0505"/>
    <w:rsid w:val="00FC5EE3"/>
    <w:rsid w:val="00FE243A"/>
    <w:rsid w:val="00FE4C46"/>
    <w:rsid w:val="03DDD7EA"/>
    <w:rsid w:val="0E9EFCFD"/>
    <w:rsid w:val="2307351D"/>
    <w:rsid w:val="2460B338"/>
    <w:rsid w:val="25BBF3C5"/>
    <w:rsid w:val="26DDDF6C"/>
    <w:rsid w:val="29DAAF45"/>
    <w:rsid w:val="2E9DBB23"/>
    <w:rsid w:val="31EB7193"/>
    <w:rsid w:val="3C86BF57"/>
    <w:rsid w:val="40718658"/>
    <w:rsid w:val="42B480BB"/>
    <w:rsid w:val="45A3E352"/>
    <w:rsid w:val="573C64A1"/>
    <w:rsid w:val="5CA491D0"/>
    <w:rsid w:val="5E9DC49C"/>
    <w:rsid w:val="61FAA2DE"/>
    <w:rsid w:val="6246F505"/>
    <w:rsid w:val="65E8BAF6"/>
    <w:rsid w:val="6BAC992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."/>
  <w:listSeparator w:val=","/>
  <w14:docId w14:val="626A8DF2"/>
  <w15:docId w15:val="{EFC29CFE-A427-45AC-A6F6-B322E60103BE}"/>
</w:settings>
</file>

<file path=word/styles.xml><?xml version="1.0" encoding="utf-8"?>
<w:styles xmlns:wp14="http://schemas.microsoft.com/office/word/2010/wordprocessingDrawing"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 wp14">
  <w:docDefaults>
    <w:rPrDefault>
      <w:rPr>
        <w:rFonts w:asciiTheme="minorHAnsi" w:hAnsiTheme="minorHAnsi" w:eastAsia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uiPriority="0" w:semiHidden="1" w:unhideWhenUsed="1"/>
    <w:lsdException w:name="heading 3" w:uiPriority="0" w:semiHidden="1" w:unhideWhenUsed="1"/>
    <w:lsdException w:name="heading 4" w:uiPriority="0" w:semiHidden="1" w:unhideWhenUsed="1"/>
    <w:lsdException w:name="heading 5" w:uiPriority="0" w:semiHidden="1" w:unhideWhenUsed="1"/>
    <w:lsdException w:name="heading 6" w:uiPriority="0" w:semiHidden="1" w:unhideWhenUsed="1" w:qFormat="1"/>
    <w:lsdException w:name="heading 7" w:uiPriority="0" w:semiHidden="1" w:unhideWhenUsed="1" w:qFormat="1"/>
    <w:lsdException w:name="heading 8" w:uiPriority="0" w:semiHidden="1" w:unhideWhenUsed="1" w:qFormat="1"/>
    <w:lsdException w:name="heading 9" w:uiPriority="0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uiPriority="39" w:semiHidden="1" w:unhideWhenUsed="1"/>
    <w:lsdException w:name="toc 2" w:uiPriority="39" w:semiHidden="1" w:unhideWhenUsed="1" w:qFormat="1"/>
    <w:lsdException w:name="toc 3" w:uiPriority="39" w:semiHidden="1" w:unhideWhenUsed="1"/>
    <w:lsdException w:name="toc 4" w:uiPriority="39" w:semiHidden="1" w:unhideWhenUsed="1"/>
    <w:lsdException w:name="toc 5" w:uiPriority="39" w:semiHidden="1" w:unhideWhenUsed="1"/>
    <w:lsdException w:name="toc 6" w:uiPriority="39" w:semiHidden="1" w:unhideWhenUsed="1"/>
    <w:lsdException w:name="toc 7" w:uiPriority="39" w:semiHidden="1" w:unhideWhenUsed="1"/>
    <w:lsdException w:name="toc 8" w:uiPriority="39" w:semiHidden="1" w:unhideWhenUsed="1"/>
    <w:lsdException w:name="toc 9" w:uiPriority="3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 w:qFormat="1"/>
    <w:lsdException w:name="footer" w:uiPriority="0" w:semiHidden="1" w:unhideWhenUsed="1"/>
    <w:lsdException w:name="index heading" w:semiHidden="1" w:unhideWhenUsed="1"/>
    <w:lsdException w:name="caption" w:uiPriority="0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uiPriority="0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/>
    <w:lsdException w:name="Closing" w:semiHidden="1" w:unhideWhenUsed="1"/>
    <w:lsdException w:name="Signature" w:semiHidden="1" w:unhideWhenUsed="1"/>
    <w:lsdException w:name="Default Paragraph Font" w:uiPriority="1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0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0"/>
    <w:lsdException w:name="Emphasis" w:uiPriority="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0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0"/>
    <w:lsdException w:name="Quote" w:uiPriority="0"/>
    <w:lsdException w:name="Intense Quote" w:uiPriority="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0"/>
    <w:lsdException w:name="Intense Emphasis" w:uiPriority="0" w:qFormat="1"/>
    <w:lsdException w:name="Subtle Reference" w:uiPriority="0"/>
    <w:lsdException w:name="Intense Reference" w:uiPriority="0" w:qFormat="1"/>
    <w:lsdException w:name="Book Title" w:uiPriority="0"/>
    <w:lsdException w:name="Bibliography" w:uiPriority="37" w:semiHidden="1" w:unhideWhenUsed="1"/>
    <w:lsdException w:name="TOC Heading" w:uiPriority="0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styleId="Normal" w:default="1">
    <w:name w:val="Normal"/>
    <w:rsid w:val="00B13CE6"/>
    <w:pPr>
      <w:spacing w:after="0" w:line="240" w:lineRule="auto"/>
    </w:pPr>
    <w:rPr>
      <w:rFonts w:ascii="Arial" w:hAnsi="Arial"/>
      <w:lang w:bidi="en-US"/>
    </w:rPr>
  </w:style>
  <w:style w:type="paragraph" w:styleId="Heading1">
    <w:name w:val="heading 1"/>
    <w:basedOn w:val="Normal"/>
    <w:next w:val="Normal"/>
    <w:link w:val="Heading1Char"/>
    <w:qFormat/>
    <w:rsid w:val="00F94DE7"/>
    <w:pPr>
      <w:tabs>
        <w:tab w:val="left" w:pos="1602"/>
      </w:tabs>
      <w:spacing w:before="60" w:after="60"/>
      <w:jc w:val="center"/>
      <w:outlineLvl w:val="0"/>
    </w:pPr>
    <w:rPr>
      <w:rFonts w:asciiTheme="minorHAnsi" w:hAnsiTheme="minorHAnsi" w:eastAsiaTheme="majorEastAsia" w:cstheme="majorBidi"/>
      <w:b/>
      <w:bCs/>
      <w:i/>
      <w:sz w:val="17"/>
      <w:szCs w:val="28"/>
    </w:rPr>
  </w:style>
  <w:style w:type="paragraph" w:styleId="Heading2">
    <w:name w:val="heading 2"/>
    <w:basedOn w:val="Normal"/>
    <w:next w:val="Normal"/>
    <w:link w:val="Heading2Char"/>
    <w:autoRedefine/>
    <w:rsid w:val="006838A9"/>
    <w:pPr>
      <w:spacing w:before="200"/>
      <w:outlineLvl w:val="1"/>
    </w:pPr>
    <w:rPr>
      <w:rFonts w:eastAsiaTheme="majorEastAsia" w:cstheme="majorBidi"/>
      <w:b/>
      <w:bCs/>
      <w:sz w:val="26"/>
      <w:szCs w:val="26"/>
    </w:rPr>
  </w:style>
  <w:style w:type="paragraph" w:styleId="Heading3">
    <w:name w:val="heading 3"/>
    <w:basedOn w:val="Normal"/>
    <w:next w:val="Normal"/>
    <w:link w:val="Heading3Char"/>
    <w:autoRedefine/>
    <w:rsid w:val="006838A9"/>
    <w:pPr>
      <w:spacing w:before="200" w:line="271" w:lineRule="auto"/>
      <w:outlineLvl w:val="2"/>
    </w:pPr>
    <w:rPr>
      <w:rFonts w:eastAsiaTheme="majorEastAsia" w:cstheme="majorBidi"/>
      <w:b/>
      <w:bCs/>
    </w:rPr>
  </w:style>
  <w:style w:type="paragraph" w:styleId="Heading4">
    <w:name w:val="heading 4"/>
    <w:basedOn w:val="Normal"/>
    <w:next w:val="Normal"/>
    <w:link w:val="Heading4Char"/>
    <w:autoRedefine/>
    <w:rsid w:val="006838A9"/>
    <w:pPr>
      <w:spacing w:before="200"/>
      <w:outlineLvl w:val="3"/>
    </w:pPr>
    <w:rPr>
      <w:rFonts w:eastAsiaTheme="majorEastAsia" w:cstheme="majorBidi"/>
      <w:b/>
      <w:bCs/>
      <w:i/>
      <w:iCs/>
    </w:rPr>
  </w:style>
  <w:style w:type="paragraph" w:styleId="Heading5">
    <w:name w:val="heading 5"/>
    <w:basedOn w:val="Normal"/>
    <w:next w:val="Normal"/>
    <w:link w:val="Heading5Char"/>
    <w:autoRedefine/>
    <w:rsid w:val="009F3F7A"/>
    <w:pPr>
      <w:spacing w:before="200"/>
      <w:outlineLvl w:val="4"/>
    </w:pPr>
    <w:rPr>
      <w:rFonts w:eastAsiaTheme="majorEastAsia" w:cstheme="majorBidi"/>
      <w:b/>
      <w:bCs/>
      <w:color w:val="000000" w:themeColor="text1"/>
    </w:rPr>
  </w:style>
  <w:style w:type="paragraph" w:styleId="Heading6">
    <w:name w:val="heading 6"/>
    <w:basedOn w:val="Normal"/>
    <w:next w:val="Normal"/>
    <w:link w:val="Heading6Char"/>
    <w:semiHidden/>
    <w:qFormat/>
    <w:rsid w:val="006838A9"/>
    <w:pPr>
      <w:spacing w:line="271" w:lineRule="auto"/>
      <w:outlineLvl w:val="5"/>
    </w:pPr>
    <w:rPr>
      <w:rFonts w:asciiTheme="majorHAnsi" w:hAnsiTheme="majorHAnsi" w:eastAsiaTheme="majorEastAsia" w:cstheme="majorBidi"/>
      <w:b/>
      <w:bCs/>
      <w:i/>
      <w:iCs/>
      <w:color w:val="7F7F7F" w:themeColor="text1" w:themeTint="80"/>
    </w:rPr>
  </w:style>
  <w:style w:type="paragraph" w:styleId="Heading7">
    <w:name w:val="heading 7"/>
    <w:basedOn w:val="Normal"/>
    <w:next w:val="Normal"/>
    <w:link w:val="Heading7Char"/>
    <w:semiHidden/>
    <w:qFormat/>
    <w:rsid w:val="006838A9"/>
    <w:pPr>
      <w:outlineLvl w:val="6"/>
    </w:pPr>
    <w:rPr>
      <w:rFonts w:asciiTheme="majorHAnsi" w:hAnsiTheme="majorHAnsi" w:eastAsiaTheme="majorEastAsia" w:cstheme="majorBidi"/>
      <w:i/>
      <w:iCs/>
    </w:rPr>
  </w:style>
  <w:style w:type="paragraph" w:styleId="Heading8">
    <w:name w:val="heading 8"/>
    <w:basedOn w:val="Normal"/>
    <w:next w:val="Normal"/>
    <w:link w:val="Heading8Char"/>
    <w:semiHidden/>
    <w:qFormat/>
    <w:rsid w:val="006838A9"/>
    <w:pPr>
      <w:outlineLvl w:val="7"/>
    </w:pPr>
    <w:rPr>
      <w:rFonts w:asciiTheme="majorHAnsi" w:hAnsiTheme="majorHAnsi" w:eastAsiaTheme="majorEastAsia" w:cstheme="majorBidi"/>
      <w:sz w:val="20"/>
      <w:szCs w:val="20"/>
    </w:rPr>
  </w:style>
  <w:style w:type="paragraph" w:styleId="Heading9">
    <w:name w:val="heading 9"/>
    <w:basedOn w:val="Normal"/>
    <w:next w:val="Normal"/>
    <w:link w:val="Heading9Char"/>
    <w:semiHidden/>
    <w:qFormat/>
    <w:rsid w:val="006838A9"/>
    <w:pPr>
      <w:outlineLvl w:val="8"/>
    </w:pPr>
    <w:rPr>
      <w:rFonts w:asciiTheme="majorHAnsi" w:hAnsiTheme="majorHAnsi" w:eastAsiaTheme="majorEastAsia" w:cstheme="majorBidi"/>
      <w:i/>
      <w:iCs/>
      <w:spacing w:val="5"/>
      <w:sz w:val="20"/>
      <w:szCs w:val="20"/>
    </w:rPr>
  </w:style>
  <w:style w:type="character" w:styleId="DefaultParagraphFont" w:default="1">
    <w:name w:val="Default Paragraph Font"/>
    <w:uiPriority w:val="1"/>
    <w:semiHidden/>
    <w:unhideWhenUsed/>
  </w:style>
  <w:style w:type="table" w:styleId="TableNormal" w:default="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styleId="NoList" w:default="1">
    <w:name w:val="No List"/>
    <w:uiPriority w:val="99"/>
    <w:semiHidden/>
    <w:unhideWhenUsed/>
  </w:style>
  <w:style w:type="character" w:styleId="Heading1Char" w:customStyle="1">
    <w:name w:val="Heading 1 Char"/>
    <w:basedOn w:val="DefaultParagraphFont"/>
    <w:link w:val="Heading1"/>
    <w:rsid w:val="00F94DE7"/>
    <w:rPr>
      <w:rFonts w:eastAsiaTheme="majorEastAsia" w:cstheme="majorBidi"/>
      <w:b/>
      <w:bCs/>
      <w:i/>
      <w:sz w:val="17"/>
      <w:szCs w:val="28"/>
      <w:lang w:bidi="en-US"/>
    </w:rPr>
  </w:style>
  <w:style w:type="character" w:styleId="Heading2Char" w:customStyle="1">
    <w:name w:val="Heading 2 Char"/>
    <w:basedOn w:val="DefaultParagraphFont"/>
    <w:link w:val="Heading2"/>
    <w:rsid w:val="006838A9"/>
    <w:rPr>
      <w:rFonts w:ascii="Arial" w:hAnsi="Arial" w:eastAsiaTheme="majorEastAsia" w:cstheme="majorBidi"/>
      <w:b/>
      <w:bCs/>
      <w:sz w:val="26"/>
      <w:szCs w:val="26"/>
      <w:lang w:bidi="en-US"/>
    </w:rPr>
  </w:style>
  <w:style w:type="paragraph" w:styleId="Title">
    <w:name w:val="Title"/>
    <w:basedOn w:val="Normal"/>
    <w:next w:val="Normal"/>
    <w:link w:val="TitleChar"/>
    <w:rsid w:val="006838A9"/>
    <w:pPr>
      <w:pBdr>
        <w:bottom w:val="single" w:color="auto" w:sz="4" w:space="1"/>
      </w:pBdr>
      <w:contextualSpacing/>
    </w:pPr>
    <w:rPr>
      <w:rFonts w:asciiTheme="majorHAnsi" w:hAnsiTheme="majorHAnsi" w:eastAsiaTheme="majorEastAsia" w:cstheme="majorBidi"/>
      <w:spacing w:val="5"/>
      <w:sz w:val="52"/>
      <w:szCs w:val="52"/>
    </w:rPr>
  </w:style>
  <w:style w:type="character" w:styleId="TitleChar" w:customStyle="1">
    <w:name w:val="Title Char"/>
    <w:basedOn w:val="DefaultParagraphFont"/>
    <w:link w:val="Title"/>
    <w:rsid w:val="006838A9"/>
    <w:rPr>
      <w:rFonts w:asciiTheme="majorHAnsi" w:hAnsiTheme="majorHAnsi" w:eastAsiaTheme="majorEastAsia" w:cstheme="majorBidi"/>
      <w:spacing w:val="5"/>
      <w:sz w:val="52"/>
      <w:szCs w:val="52"/>
      <w:lang w:bidi="en-US"/>
    </w:rPr>
  </w:style>
  <w:style w:type="paragraph" w:styleId="Subtitle">
    <w:name w:val="Subtitle"/>
    <w:basedOn w:val="Normal"/>
    <w:next w:val="Normal"/>
    <w:link w:val="SubtitleChar"/>
    <w:rsid w:val="006838A9"/>
    <w:pPr>
      <w:spacing w:after="600"/>
    </w:pPr>
    <w:rPr>
      <w:rFonts w:asciiTheme="majorHAnsi" w:hAnsiTheme="majorHAnsi" w:eastAsiaTheme="majorEastAsia" w:cstheme="majorBidi"/>
      <w:i/>
      <w:iCs/>
      <w:spacing w:val="13"/>
      <w:sz w:val="24"/>
      <w:szCs w:val="24"/>
    </w:rPr>
  </w:style>
  <w:style w:type="character" w:styleId="SubtitleChar" w:customStyle="1">
    <w:name w:val="Subtitle Char"/>
    <w:basedOn w:val="DefaultParagraphFont"/>
    <w:link w:val="Subtitle"/>
    <w:rsid w:val="006838A9"/>
    <w:rPr>
      <w:rFonts w:asciiTheme="majorHAnsi" w:hAnsiTheme="majorHAnsi" w:eastAsiaTheme="majorEastAsia" w:cstheme="majorBidi"/>
      <w:i/>
      <w:iCs/>
      <w:spacing w:val="13"/>
      <w:sz w:val="24"/>
      <w:szCs w:val="24"/>
      <w:lang w:bidi="en-US"/>
    </w:rPr>
  </w:style>
  <w:style w:type="character" w:styleId="SubtleEmphasis">
    <w:name w:val="Subtle Emphasis"/>
    <w:rsid w:val="006838A9"/>
    <w:rPr>
      <w:i/>
      <w:iCs/>
    </w:rPr>
  </w:style>
  <w:style w:type="character" w:styleId="Emphasis">
    <w:name w:val="Emphasis"/>
    <w:semiHidden/>
    <w:qFormat/>
    <w:rsid w:val="006838A9"/>
    <w:rPr>
      <w:b/>
      <w:bCs/>
      <w:i/>
      <w:iCs/>
      <w:spacing w:val="10"/>
      <w:bdr w:val="none" w:color="auto" w:sz="0" w:space="0"/>
      <w:shd w:val="clear" w:color="auto" w:fill="auto"/>
    </w:rPr>
  </w:style>
  <w:style w:type="paragraph" w:styleId="Header">
    <w:name w:val="header"/>
    <w:aliases w:val="Agenda Header"/>
    <w:basedOn w:val="Normal"/>
    <w:link w:val="HeaderChar"/>
    <w:uiPriority w:val="99"/>
    <w:unhideWhenUsed/>
    <w:qFormat/>
    <w:rsid w:val="0078744A"/>
    <w:pPr>
      <w:tabs>
        <w:tab w:val="center" w:pos="4680"/>
        <w:tab w:val="right" w:pos="9360"/>
      </w:tabs>
    </w:pPr>
    <w:rPr>
      <w:rFonts w:asciiTheme="minorHAnsi" w:hAnsiTheme="minorHAnsi"/>
      <w:b/>
      <w:spacing w:val="13"/>
      <w:sz w:val="40"/>
    </w:rPr>
  </w:style>
  <w:style w:type="character" w:styleId="IntenseEmphasis">
    <w:name w:val="Intense Emphasis"/>
    <w:semiHidden/>
    <w:qFormat/>
    <w:rsid w:val="006838A9"/>
    <w:rPr>
      <w:b/>
      <w:bCs/>
    </w:rPr>
  </w:style>
  <w:style w:type="character" w:styleId="HeaderChar" w:customStyle="1">
    <w:name w:val="Header Char"/>
    <w:aliases w:val="Agenda Header Char"/>
    <w:basedOn w:val="DefaultParagraphFont"/>
    <w:link w:val="Header"/>
    <w:uiPriority w:val="99"/>
    <w:rsid w:val="0078744A"/>
    <w:rPr>
      <w:b/>
      <w:spacing w:val="13"/>
      <w:sz w:val="40"/>
      <w:lang w:bidi="en-US"/>
    </w:rPr>
  </w:style>
  <w:style w:type="paragraph" w:styleId="Footer">
    <w:name w:val="footer"/>
    <w:basedOn w:val="Normal"/>
    <w:link w:val="FooterChar"/>
    <w:rsid w:val="006838A9"/>
    <w:pPr>
      <w:tabs>
        <w:tab w:val="center" w:pos="4680"/>
        <w:tab w:val="right" w:pos="9360"/>
      </w:tabs>
    </w:pPr>
    <w:rPr>
      <w:rFonts w:eastAsia="Times New Roman"/>
      <w:snapToGrid w:val="0"/>
    </w:rPr>
  </w:style>
  <w:style w:type="character" w:styleId="FooterChar" w:customStyle="1">
    <w:name w:val="Footer Char"/>
    <w:basedOn w:val="DefaultParagraphFont"/>
    <w:link w:val="Footer"/>
    <w:rsid w:val="002943DB"/>
    <w:rPr>
      <w:rFonts w:ascii="Arial" w:hAnsi="Arial" w:eastAsia="Times New Roman"/>
      <w:snapToGrid w:val="0"/>
      <w:lang w:bidi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B34F3"/>
    <w:rPr>
      <w:rFonts w:ascii="Tahoma" w:hAnsi="Tahoma" w:cs="Tahoma"/>
      <w:sz w:val="16"/>
      <w:szCs w:val="16"/>
    </w:rPr>
  </w:style>
  <w:style w:type="character" w:styleId="BalloonTextChar" w:customStyle="1">
    <w:name w:val="Balloon Text Char"/>
    <w:basedOn w:val="DefaultParagraphFont"/>
    <w:link w:val="BalloonText"/>
    <w:uiPriority w:val="99"/>
    <w:semiHidden/>
    <w:rsid w:val="001B34F3"/>
    <w:rPr>
      <w:rFonts w:ascii="Tahoma" w:hAnsi="Tahoma" w:cs="Tahoma"/>
      <w:sz w:val="16"/>
      <w:szCs w:val="16"/>
    </w:rPr>
  </w:style>
  <w:style w:type="table" w:styleId="TableGrid">
    <w:name w:val="Table Grid"/>
    <w:basedOn w:val="TableNormal"/>
    <w:uiPriority w:val="59"/>
    <w:rsid w:val="001B34F3"/>
    <w:pPr>
      <w:spacing w:after="0" w:line="240" w:lineRule="auto"/>
    </w:pPr>
    <w:rPr>
      <w:rFonts w:ascii="Arial" w:hAnsi="Arial"/>
      <w:sz w:val="20"/>
      <w:szCs w:val="20"/>
    </w:rPr>
    <w:tblPr>
      <w:tblBorders>
        <w:top w:val="single" w:color="auto" w:sz="4" w:space="0"/>
        <w:left w:val="single" w:color="auto" w:sz="4" w:space="0"/>
        <w:bottom w:val="single" w:color="auto" w:sz="4" w:space="0"/>
        <w:right w:val="single" w:color="auto" w:sz="4" w:space="0"/>
        <w:insideH w:val="single" w:color="auto" w:sz="4" w:space="0"/>
        <w:insideV w:val="single" w:color="auto" w:sz="4" w:space="0"/>
      </w:tblBorders>
    </w:tblPr>
  </w:style>
  <w:style w:type="paragraph" w:styleId="NormalWeb">
    <w:name w:val="Normal (Web)"/>
    <w:basedOn w:val="Normal"/>
    <w:uiPriority w:val="99"/>
    <w:unhideWhenUsed/>
    <w:rsid w:val="00F8664A"/>
    <w:pPr>
      <w:spacing w:before="100" w:beforeAutospacing="1" w:after="100" w:afterAutospacing="1"/>
    </w:pPr>
    <w:rPr>
      <w:rFonts w:ascii="Times New Roman" w:hAnsi="Times New Roman" w:cs="Times New Roman" w:eastAsiaTheme="minorEastAsia"/>
      <w:sz w:val="24"/>
      <w:szCs w:val="24"/>
    </w:rPr>
  </w:style>
  <w:style w:type="paragraph" w:styleId="TableHeading" w:customStyle="1">
    <w:name w:val="Table Heading"/>
    <w:basedOn w:val="Normal"/>
    <w:link w:val="TableHeadingChar"/>
    <w:qFormat/>
    <w:rsid w:val="00E151B0"/>
    <w:pPr>
      <w:spacing w:before="60" w:after="60"/>
    </w:pPr>
    <w:rPr>
      <w:rFonts w:asciiTheme="minorHAnsi" w:hAnsiTheme="minorHAnsi" w:cstheme="minorHAnsi"/>
      <w:b/>
    </w:rPr>
  </w:style>
  <w:style w:type="paragraph" w:styleId="boldblackheader" w:customStyle="1">
    <w:name w:val="bold black header"/>
    <w:basedOn w:val="Normal"/>
    <w:semiHidden/>
    <w:rsid w:val="00FC0505"/>
    <w:rPr>
      <w:rFonts w:cs="Arial"/>
      <w:b/>
      <w:szCs w:val="20"/>
    </w:rPr>
  </w:style>
  <w:style w:type="paragraph" w:styleId="bullet" w:customStyle="1">
    <w:name w:val="bullet"/>
    <w:basedOn w:val="Normal"/>
    <w:rsid w:val="00E151B0"/>
    <w:pPr>
      <w:numPr>
        <w:numId w:val="4"/>
      </w:numPr>
      <w:spacing w:before="240"/>
    </w:pPr>
  </w:style>
  <w:style w:type="paragraph" w:styleId="NameRole" w:customStyle="1">
    <w:name w:val="Name/Role"/>
    <w:basedOn w:val="Normal"/>
    <w:qFormat/>
    <w:rsid w:val="00E151B0"/>
    <w:pPr>
      <w:spacing w:before="60" w:after="60"/>
    </w:pPr>
    <w:rPr>
      <w:sz w:val="20"/>
      <w:szCs w:val="20"/>
    </w:rPr>
  </w:style>
  <w:style w:type="paragraph" w:styleId="MainTitle" w:customStyle="1">
    <w:name w:val="Main Title"/>
    <w:basedOn w:val="Subtitle"/>
    <w:semiHidden/>
    <w:rsid w:val="009C11BB"/>
    <w:rPr>
      <w:b/>
      <w:i w:val="0"/>
      <w:sz w:val="64"/>
      <w:szCs w:val="64"/>
    </w:rPr>
  </w:style>
  <w:style w:type="paragraph" w:styleId="Footer1" w:customStyle="1">
    <w:name w:val="Footer1"/>
    <w:basedOn w:val="NormalWeb"/>
    <w:semiHidden/>
    <w:rsid w:val="009C11BB"/>
    <w:pPr>
      <w:spacing w:after="0" w:afterAutospacing="0"/>
      <w:jc w:val="center"/>
    </w:pPr>
    <w:rPr>
      <w:rFonts w:ascii="Arial" w:hAnsi="Arial" w:cs="Arial"/>
      <w:noProof/>
      <w:color w:val="000000" w:themeColor="text1"/>
      <w:kern w:val="24"/>
      <w:sz w:val="17"/>
      <w:szCs w:val="17"/>
    </w:rPr>
  </w:style>
  <w:style w:type="paragraph" w:styleId="Footer11" w:customStyle="1">
    <w:name w:val="Footer11"/>
    <w:basedOn w:val="NormalWeb"/>
    <w:semiHidden/>
    <w:rsid w:val="009C11BB"/>
    <w:pPr>
      <w:spacing w:after="0" w:afterAutospacing="0"/>
      <w:jc w:val="center"/>
    </w:pPr>
    <w:rPr>
      <w:rFonts w:ascii="Arial" w:hAnsi="Arial" w:cs="Arial"/>
      <w:color w:val="000000" w:themeColor="text1"/>
      <w:kern w:val="24"/>
      <w:sz w:val="17"/>
      <w:szCs w:val="17"/>
    </w:rPr>
  </w:style>
  <w:style w:type="paragraph" w:styleId="BodyText">
    <w:name w:val="Body Text"/>
    <w:aliases w:val="Text"/>
    <w:basedOn w:val="Normal"/>
    <w:link w:val="BodyTextChar"/>
    <w:uiPriority w:val="99"/>
    <w:semiHidden/>
    <w:unhideWhenUsed/>
    <w:rsid w:val="00AD0693"/>
    <w:pPr>
      <w:spacing w:after="120"/>
    </w:pPr>
  </w:style>
  <w:style w:type="paragraph" w:styleId="TableText" w:customStyle="1">
    <w:name w:val="Table Text"/>
    <w:basedOn w:val="Normal"/>
    <w:qFormat/>
    <w:rsid w:val="00E151B0"/>
    <w:pPr>
      <w:spacing w:before="60" w:after="60"/>
    </w:pPr>
    <w:rPr>
      <w:rFonts w:asciiTheme="minorHAnsi" w:hAnsiTheme="minorHAnsi"/>
    </w:rPr>
  </w:style>
  <w:style w:type="character" w:styleId="Heading3Char" w:customStyle="1">
    <w:name w:val="Heading 3 Char"/>
    <w:basedOn w:val="DefaultParagraphFont"/>
    <w:link w:val="Heading3"/>
    <w:rsid w:val="006838A9"/>
    <w:rPr>
      <w:rFonts w:ascii="Arial" w:hAnsi="Arial" w:eastAsiaTheme="majorEastAsia" w:cstheme="majorBidi"/>
      <w:b/>
      <w:bCs/>
      <w:lang w:bidi="en-US"/>
    </w:rPr>
  </w:style>
  <w:style w:type="character" w:styleId="Heading4Char" w:customStyle="1">
    <w:name w:val="Heading 4 Char"/>
    <w:basedOn w:val="DefaultParagraphFont"/>
    <w:link w:val="Heading4"/>
    <w:rsid w:val="006838A9"/>
    <w:rPr>
      <w:rFonts w:ascii="Arial" w:hAnsi="Arial" w:eastAsiaTheme="majorEastAsia" w:cstheme="majorBidi"/>
      <w:b/>
      <w:bCs/>
      <w:i/>
      <w:iCs/>
      <w:lang w:bidi="en-US"/>
    </w:rPr>
  </w:style>
  <w:style w:type="character" w:styleId="Heading5Char" w:customStyle="1">
    <w:name w:val="Heading 5 Char"/>
    <w:basedOn w:val="DefaultParagraphFont"/>
    <w:link w:val="Heading5"/>
    <w:rsid w:val="009F3F7A"/>
    <w:rPr>
      <w:rFonts w:ascii="Arial" w:hAnsi="Arial" w:eastAsiaTheme="majorEastAsia" w:cstheme="majorBidi"/>
      <w:b/>
      <w:bCs/>
      <w:color w:val="000000" w:themeColor="text1"/>
      <w:lang w:bidi="en-US"/>
    </w:rPr>
  </w:style>
  <w:style w:type="character" w:styleId="Heading6Char" w:customStyle="1">
    <w:name w:val="Heading 6 Char"/>
    <w:basedOn w:val="DefaultParagraphFont"/>
    <w:link w:val="Heading6"/>
    <w:semiHidden/>
    <w:rsid w:val="006838A9"/>
    <w:rPr>
      <w:rFonts w:asciiTheme="majorHAnsi" w:hAnsiTheme="majorHAnsi" w:eastAsiaTheme="majorEastAsia" w:cstheme="majorBidi"/>
      <w:b/>
      <w:bCs/>
      <w:i/>
      <w:iCs/>
      <w:color w:val="7F7F7F" w:themeColor="text1" w:themeTint="80"/>
      <w:lang w:bidi="en-US"/>
    </w:rPr>
  </w:style>
  <w:style w:type="character" w:styleId="Heading7Char" w:customStyle="1">
    <w:name w:val="Heading 7 Char"/>
    <w:basedOn w:val="DefaultParagraphFont"/>
    <w:link w:val="Heading7"/>
    <w:semiHidden/>
    <w:rsid w:val="006838A9"/>
    <w:rPr>
      <w:rFonts w:asciiTheme="majorHAnsi" w:hAnsiTheme="majorHAnsi" w:eastAsiaTheme="majorEastAsia" w:cstheme="majorBidi"/>
      <w:i/>
      <w:iCs/>
      <w:lang w:bidi="en-US"/>
    </w:rPr>
  </w:style>
  <w:style w:type="character" w:styleId="Heading8Char" w:customStyle="1">
    <w:name w:val="Heading 8 Char"/>
    <w:basedOn w:val="DefaultParagraphFont"/>
    <w:link w:val="Heading8"/>
    <w:semiHidden/>
    <w:rsid w:val="006838A9"/>
    <w:rPr>
      <w:rFonts w:asciiTheme="majorHAnsi" w:hAnsiTheme="majorHAnsi" w:eastAsiaTheme="majorEastAsia" w:cstheme="majorBidi"/>
      <w:sz w:val="20"/>
      <w:szCs w:val="20"/>
      <w:lang w:bidi="en-US"/>
    </w:rPr>
  </w:style>
  <w:style w:type="character" w:styleId="Heading9Char" w:customStyle="1">
    <w:name w:val="Heading 9 Char"/>
    <w:basedOn w:val="DefaultParagraphFont"/>
    <w:link w:val="Heading9"/>
    <w:semiHidden/>
    <w:rsid w:val="006838A9"/>
    <w:rPr>
      <w:rFonts w:asciiTheme="majorHAnsi" w:hAnsiTheme="majorHAnsi" w:eastAsiaTheme="majorEastAsia" w:cstheme="majorBidi"/>
      <w:i/>
      <w:iCs/>
      <w:spacing w:val="5"/>
      <w:sz w:val="20"/>
      <w:szCs w:val="20"/>
      <w:lang w:bidi="en-US"/>
    </w:rPr>
  </w:style>
  <w:style w:type="character" w:styleId="Strong">
    <w:name w:val="Strong"/>
    <w:rsid w:val="006838A9"/>
    <w:rPr>
      <w:b/>
      <w:bCs/>
    </w:rPr>
  </w:style>
  <w:style w:type="paragraph" w:styleId="NoSpacing">
    <w:name w:val="No Spacing"/>
    <w:basedOn w:val="Normal"/>
    <w:link w:val="NoSpacingChar"/>
    <w:rsid w:val="006838A9"/>
  </w:style>
  <w:style w:type="paragraph" w:styleId="ListParagraph">
    <w:name w:val="List Paragraph"/>
    <w:basedOn w:val="Normal"/>
    <w:rsid w:val="006838A9"/>
    <w:pPr>
      <w:ind w:left="720"/>
      <w:contextualSpacing/>
    </w:pPr>
  </w:style>
  <w:style w:type="character" w:styleId="TableHeadingChar" w:customStyle="1">
    <w:name w:val="Table Heading Char"/>
    <w:basedOn w:val="DefaultParagraphFont"/>
    <w:link w:val="TableHeading"/>
    <w:rsid w:val="00E151B0"/>
    <w:rPr>
      <w:rFonts w:cstheme="minorHAnsi"/>
      <w:b/>
      <w:lang w:bidi="en-US"/>
    </w:rPr>
  </w:style>
  <w:style w:type="paragraph" w:styleId="IntenseQuote">
    <w:name w:val="Intense Quote"/>
    <w:basedOn w:val="Normal"/>
    <w:next w:val="Normal"/>
    <w:link w:val="IntenseQuoteChar"/>
    <w:rsid w:val="006838A9"/>
    <w:pPr>
      <w:pBdr>
        <w:bottom w:val="single" w:color="auto" w:sz="4" w:space="1"/>
      </w:pBdr>
      <w:spacing w:before="200" w:after="280"/>
      <w:ind w:left="1008" w:right="1152"/>
      <w:jc w:val="both"/>
    </w:pPr>
    <w:rPr>
      <w:b/>
      <w:bCs/>
      <w:i/>
      <w:iCs/>
    </w:rPr>
  </w:style>
  <w:style w:type="character" w:styleId="IntenseQuoteChar" w:customStyle="1">
    <w:name w:val="Intense Quote Char"/>
    <w:basedOn w:val="DefaultParagraphFont"/>
    <w:link w:val="IntenseQuote"/>
    <w:rsid w:val="006838A9"/>
    <w:rPr>
      <w:rFonts w:ascii="Arial" w:hAnsi="Arial"/>
      <w:b/>
      <w:bCs/>
      <w:i/>
      <w:iCs/>
      <w:lang w:bidi="en-US"/>
    </w:rPr>
  </w:style>
  <w:style w:type="character" w:styleId="SubtleReference">
    <w:name w:val="Subtle Reference"/>
    <w:rsid w:val="006838A9"/>
    <w:rPr>
      <w:smallCaps/>
    </w:rPr>
  </w:style>
  <w:style w:type="character" w:styleId="IntenseReference">
    <w:name w:val="Intense Reference"/>
    <w:semiHidden/>
    <w:qFormat/>
    <w:rsid w:val="006838A9"/>
    <w:rPr>
      <w:smallCaps/>
      <w:spacing w:val="5"/>
      <w:u w:val="single"/>
    </w:rPr>
  </w:style>
  <w:style w:type="character" w:styleId="BookTitle">
    <w:name w:val="Book Title"/>
    <w:semiHidden/>
    <w:rsid w:val="006838A9"/>
    <w:rPr>
      <w:i/>
      <w:iCs/>
      <w:smallCaps/>
      <w:spacing w:val="5"/>
    </w:rPr>
  </w:style>
  <w:style w:type="paragraph" w:styleId="TOCHeading">
    <w:name w:val="TOC Heading"/>
    <w:basedOn w:val="Heading1"/>
    <w:next w:val="Normal"/>
    <w:semiHidden/>
    <w:qFormat/>
    <w:rsid w:val="006838A9"/>
    <w:pPr>
      <w:outlineLvl w:val="9"/>
    </w:pPr>
  </w:style>
  <w:style w:type="paragraph" w:styleId="Caption">
    <w:name w:val="caption"/>
    <w:basedOn w:val="Normal"/>
    <w:next w:val="Normal"/>
    <w:semiHidden/>
    <w:rsid w:val="006838A9"/>
    <w:rPr>
      <w:b/>
      <w:bCs/>
      <w:caps/>
      <w:sz w:val="16"/>
      <w:szCs w:val="18"/>
    </w:rPr>
  </w:style>
  <w:style w:type="character" w:styleId="NoSpacingChar" w:customStyle="1">
    <w:name w:val="No Spacing Char"/>
    <w:basedOn w:val="DefaultParagraphFont"/>
    <w:link w:val="NoSpacing"/>
    <w:rsid w:val="006838A9"/>
    <w:rPr>
      <w:rFonts w:ascii="Arial" w:hAnsi="Arial"/>
      <w:lang w:bidi="en-US"/>
    </w:rPr>
  </w:style>
  <w:style w:type="character" w:styleId="PlaceholderText">
    <w:name w:val="Placeholder Text"/>
    <w:basedOn w:val="DefaultParagraphFont"/>
    <w:uiPriority w:val="99"/>
    <w:semiHidden/>
    <w:rsid w:val="00AA2442"/>
    <w:rPr>
      <w:color w:val="808080"/>
    </w:rPr>
  </w:style>
  <w:style w:type="paragraph" w:styleId="BulletOutline1" w:customStyle="1">
    <w:name w:val="Bullet Outline 1"/>
    <w:basedOn w:val="Normal"/>
    <w:rsid w:val="00050D52"/>
    <w:pPr>
      <w:numPr>
        <w:numId w:val="15"/>
      </w:numPr>
      <w:spacing w:before="200" w:line="264" w:lineRule="auto"/>
    </w:pPr>
    <w:rPr>
      <w:lang w:bidi="ar-SA"/>
    </w:rPr>
  </w:style>
  <w:style w:type="paragraph" w:styleId="BulletOutline2" w:customStyle="1">
    <w:name w:val="Bullet Outline 2"/>
    <w:basedOn w:val="Normal"/>
    <w:rsid w:val="007F2C7A"/>
    <w:pPr>
      <w:numPr>
        <w:ilvl w:val="1"/>
        <w:numId w:val="15"/>
      </w:numPr>
    </w:pPr>
    <w:rPr>
      <w:lang w:bidi="ar-SA"/>
    </w:rPr>
  </w:style>
  <w:style w:type="paragraph" w:styleId="BulletOutline3" w:customStyle="1">
    <w:name w:val="Bullet Outline 3"/>
    <w:basedOn w:val="Normal"/>
    <w:rsid w:val="00AD0693"/>
    <w:pPr>
      <w:numPr>
        <w:ilvl w:val="2"/>
        <w:numId w:val="15"/>
      </w:numPr>
    </w:pPr>
    <w:rPr>
      <w:rFonts w:eastAsiaTheme="majorEastAsia" w:cstheme="majorBidi"/>
      <w:iCs/>
      <w:spacing w:val="15"/>
      <w:szCs w:val="24"/>
      <w:lang w:bidi="ar-SA"/>
    </w:rPr>
  </w:style>
  <w:style w:type="paragraph" w:styleId="BulletOutline4" w:customStyle="1">
    <w:name w:val="Bullet Outline 4"/>
    <w:basedOn w:val="Normal"/>
    <w:rsid w:val="007F2C7A"/>
    <w:pPr>
      <w:numPr>
        <w:ilvl w:val="3"/>
        <w:numId w:val="15"/>
      </w:numPr>
    </w:pPr>
    <w:rPr>
      <w:lang w:bidi="ar-SA"/>
    </w:rPr>
  </w:style>
  <w:style w:type="paragraph" w:styleId="NumberingOutline1" w:customStyle="1">
    <w:name w:val="Numbering Outline 1"/>
    <w:basedOn w:val="Normal"/>
    <w:qFormat/>
    <w:rsid w:val="00E151B0"/>
    <w:pPr>
      <w:numPr>
        <w:ilvl w:val="1"/>
        <w:numId w:val="16"/>
      </w:numPr>
      <w:spacing w:before="60" w:after="60" w:line="264" w:lineRule="auto"/>
    </w:pPr>
    <w:rPr>
      <w:rFonts w:asciiTheme="minorHAnsi" w:hAnsiTheme="minorHAnsi"/>
      <w:lang w:bidi="ar-SA"/>
    </w:rPr>
  </w:style>
  <w:style w:type="paragraph" w:styleId="NumberingOutline2" w:customStyle="1">
    <w:name w:val="Numbering Outline 2"/>
    <w:basedOn w:val="NumberingOutline1"/>
    <w:qFormat/>
    <w:rsid w:val="00E151B0"/>
    <w:pPr>
      <w:numPr>
        <w:ilvl w:val="2"/>
      </w:numPr>
    </w:pPr>
  </w:style>
  <w:style w:type="paragraph" w:styleId="NumberingOutline3" w:customStyle="1">
    <w:name w:val="Numbering Outline 3"/>
    <w:basedOn w:val="Normal"/>
    <w:rsid w:val="007F2C7A"/>
    <w:pPr>
      <w:numPr>
        <w:ilvl w:val="3"/>
        <w:numId w:val="16"/>
      </w:numPr>
    </w:pPr>
    <w:rPr>
      <w:lang w:bidi="ar-SA"/>
    </w:rPr>
  </w:style>
  <w:style w:type="paragraph" w:styleId="NumberingOutline4" w:customStyle="1">
    <w:name w:val="Numbering Outline 4"/>
    <w:basedOn w:val="Normal"/>
    <w:rsid w:val="007F2C7A"/>
    <w:pPr>
      <w:numPr>
        <w:ilvl w:val="4"/>
        <w:numId w:val="16"/>
      </w:numPr>
    </w:pPr>
    <w:rPr>
      <w:lang w:bidi="ar-SA"/>
    </w:rPr>
  </w:style>
  <w:style w:type="character" w:styleId="BodyTextChar" w:customStyle="1">
    <w:name w:val="Body Text Char"/>
    <w:aliases w:val="Text Char"/>
    <w:basedOn w:val="DefaultParagraphFont"/>
    <w:link w:val="BodyText"/>
    <w:uiPriority w:val="99"/>
    <w:semiHidden/>
    <w:rsid w:val="00AD0693"/>
    <w:rPr>
      <w:rFonts w:ascii="Arial" w:hAnsi="Arial"/>
      <w:lang w:bidi="en-US"/>
    </w:rPr>
  </w:style>
  <w:style w:type="character" w:styleId="PageNumber">
    <w:name w:val="page number"/>
    <w:basedOn w:val="DefaultParagraphFont"/>
    <w:rsid w:val="007E251D"/>
  </w:style>
  <w:style w:type="character" w:styleId="CommentReference">
    <w:name w:val="annotation reference"/>
    <w:basedOn w:val="DefaultParagraphFont"/>
    <w:uiPriority w:val="99"/>
    <w:semiHidden/>
    <w:unhideWhenUsed/>
    <w:rsid w:val="00EF6E0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EF6E05"/>
    <w:rPr>
      <w:sz w:val="20"/>
      <w:szCs w:val="20"/>
    </w:rPr>
  </w:style>
  <w:style w:type="character" w:styleId="CommentTextChar" w:customStyle="1">
    <w:name w:val="Comment Text Char"/>
    <w:basedOn w:val="DefaultParagraphFont"/>
    <w:link w:val="CommentText"/>
    <w:uiPriority w:val="99"/>
    <w:semiHidden/>
    <w:rsid w:val="00EF6E05"/>
    <w:rPr>
      <w:rFonts w:ascii="Arial" w:hAnsi="Arial"/>
      <w:sz w:val="20"/>
      <w:szCs w:val="20"/>
      <w:lang w:bidi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EF6E05"/>
    <w:rPr>
      <w:b/>
      <w:bCs/>
    </w:rPr>
  </w:style>
  <w:style w:type="character" w:styleId="CommentSubjectChar" w:customStyle="1">
    <w:name w:val="Comment Subject Char"/>
    <w:basedOn w:val="CommentTextChar"/>
    <w:link w:val="CommentSubject"/>
    <w:uiPriority w:val="99"/>
    <w:semiHidden/>
    <w:rsid w:val="00EF6E05"/>
    <w:rPr>
      <w:rFonts w:ascii="Arial" w:hAnsi="Arial"/>
      <w:b/>
      <w:bCs/>
      <w:sz w:val="20"/>
      <w:szCs w:val="20"/>
      <w:lang w:bidi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427770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1888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8268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comments" Target="comments.xml"/><Relationship Id="rId18" Type="http://schemas.openxmlformats.org/officeDocument/2006/relationships/header" Target="header1.xml"/><Relationship Id="rId3" Type="http://schemas.openxmlformats.org/officeDocument/2006/relationships/customXml" Target="../customXml/item3.xml"/><Relationship Id="rId21" Type="http://schemas.microsoft.com/office/2011/relationships/people" Target="people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microsoft.com/office/2018/08/relationships/commentsExtensible" Target="commentsExtensible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microsoft.com/office/2016/09/relationships/commentsIds" Target="commentsIds.xml"/><Relationship Id="rId23" Type="http://schemas.openxmlformats.org/officeDocument/2006/relationships/theme" Target="theme/theme1.xml"/><Relationship Id="rId10" Type="http://schemas.openxmlformats.org/officeDocument/2006/relationships/footnotes" Target="footnote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microsoft.com/office/2011/relationships/commentsExtended" Target="commentsExtended.xml"/><Relationship Id="rId22" Type="http://schemas.openxmlformats.org/officeDocument/2006/relationships/glossaryDocument" Target="glossary/document.xml"/></Relationships>
</file>

<file path=word/glossary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3" Type="http://schemas.openxmlformats.org/officeDocument/2006/relationships/customXml" Target="../../customXml/item8.xml"/><Relationship Id="rId7" Type="http://schemas.openxmlformats.org/officeDocument/2006/relationships/settings" Target="settings.xml"/><Relationship Id="rId2" Type="http://schemas.openxmlformats.org/officeDocument/2006/relationships/customXml" Target="../../customXml/item7.xml"/><Relationship Id="rId1" Type="http://schemas.openxmlformats.org/officeDocument/2006/relationships/customXml" Target="../../customXml/item6.xml"/><Relationship Id="rId6" Type="http://schemas.openxmlformats.org/officeDocument/2006/relationships/styles" Target="styles.xml"/><Relationship Id="rId5" Type="http://schemas.openxmlformats.org/officeDocument/2006/relationships/customXml" Target="../../customXml/item10.xml"/><Relationship Id="rId4" Type="http://schemas.openxmlformats.org/officeDocument/2006/relationships/customXml" Target="../../customXml/item9.xml"/><Relationship Id="rId9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339CB0993ADA4D0EADEE7958CAD3506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1780D15-26B2-411A-8CCD-1A2F63CFF76C}"/>
      </w:docPartPr>
      <w:docPartBody>
        <w:p w:rsidR="00EC39F6" w:rsidRDefault="00EC39F6">
          <w:pPr>
            <w:pStyle w:val="339CB0993ADA4D0EADEE7958CAD35068"/>
          </w:pPr>
          <w:r w:rsidRPr="009D6691">
            <w:rPr>
              <w:rStyle w:val="PlaceholderText"/>
              <w:sz w:val="20"/>
              <w:szCs w:val="20"/>
            </w:rPr>
            <w:t>Click here to enter a date</w:t>
          </w:r>
        </w:p>
      </w:docPartBody>
    </w:docPart>
    <w:docPart>
      <w:docPartPr>
        <w:name w:val="CE5E8ED426CE4A33929A4BE58C3E28C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B1E7AF9-2952-4FC0-9848-8DF0BE783C13}"/>
      </w:docPartPr>
      <w:docPartBody>
        <w:p w:rsidR="00EC39F6" w:rsidRDefault="00EC39F6">
          <w:pPr>
            <w:pStyle w:val="CE5E8ED426CE4A33929A4BE58C3E28C0"/>
          </w:pPr>
          <w:r w:rsidRPr="000C6B96">
            <w:rPr>
              <w:rStyle w:val="PlaceholderText"/>
            </w:rPr>
            <w:t>Choose an item.</w:t>
          </w:r>
        </w:p>
      </w:docPartBody>
    </w:docPart>
    <w:docPart>
      <w:docPartPr>
        <w:name w:val="9B6F9208A5724C44946A9B50A4AD639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054C229-AB73-44CE-815D-A7BA0BEA3AD8}"/>
      </w:docPartPr>
      <w:docPartBody>
        <w:p w:rsidR="00EC39F6" w:rsidRDefault="00EC39F6">
          <w:pPr>
            <w:pStyle w:val="9B6F9208A5724C44946A9B50A4AD639D"/>
          </w:pPr>
          <w:r w:rsidRPr="000C6B96">
            <w:rPr>
              <w:rStyle w:val="PlaceholderText"/>
            </w:rPr>
            <w:t>Choose an item.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Wingdings 3"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Yu Gothic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C39F6"/>
    <w:rsid w:val="001C10FE"/>
    <w:rsid w:val="003430F6"/>
    <w:rsid w:val="003C703D"/>
    <w:rsid w:val="003D706A"/>
    <w:rsid w:val="00603372"/>
    <w:rsid w:val="007A20F3"/>
    <w:rsid w:val="008572FC"/>
    <w:rsid w:val="008E2E02"/>
    <w:rsid w:val="00C05956"/>
    <w:rsid w:val="00C66CCE"/>
    <w:rsid w:val="00CF79C3"/>
    <w:rsid w:val="00D411A1"/>
    <w:rsid w:val="00D50F35"/>
    <w:rsid w:val="00D6686B"/>
    <w:rsid w:val="00DA0499"/>
    <w:rsid w:val="00E519B0"/>
    <w:rsid w:val="00EC39F6"/>
    <w:rsid w:val="00F80F7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603372"/>
  </w:style>
  <w:style w:type="paragraph" w:customStyle="1" w:styleId="339CB0993ADA4D0EADEE7958CAD35068">
    <w:name w:val="339CB0993ADA4D0EADEE7958CAD35068"/>
  </w:style>
  <w:style w:type="paragraph" w:customStyle="1" w:styleId="CE5E8ED426CE4A33929A4BE58C3E28C0">
    <w:name w:val="CE5E8ED426CE4A33929A4BE58C3E28C0"/>
  </w:style>
  <w:style w:type="paragraph" w:customStyle="1" w:styleId="9B6F9208A5724C44946A9B50A4AD639D">
    <w:name w:val="9B6F9208A5724C44946A9B50A4AD639D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3C9F72D8CE3164E9E00598FF5FB7504" ma:contentTypeVersion="16" ma:contentTypeDescription="Create a new document." ma:contentTypeScope="" ma:versionID="ed6e46ea5ce0f3b3addca53e66f76780">
  <xsd:schema xmlns:xsd="http://www.w3.org/2001/XMLSchema" xmlns:xs="http://www.w3.org/2001/XMLSchema" xmlns:p="http://schemas.microsoft.com/office/2006/metadata/properties" xmlns:ns2="5b684c87-f0ae-43da-89ec-f872daee15c5" xmlns:ns3="d9320a93-a9f0-4135-97e0-380ac3311a04" targetNamespace="http://schemas.microsoft.com/office/2006/metadata/properties" ma:root="true" ma:fieldsID="161bd695c2c89c00e377405a4abdf06d" ns2:_="" ns3:_="">
    <xsd:import namespace="5b684c87-f0ae-43da-89ec-f872daee15c5"/>
    <xsd:import namespace="d9320a93-a9f0-4135-97e0-380ac3311a0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_dlc_DocId" minOccurs="0"/>
                <xsd:element ref="ns3:_dlc_DocIdUrl" minOccurs="0"/>
                <xsd:element ref="ns3:_dlc_DocIdPersistId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b684c87-f0ae-43da-89ec-f872daee15c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4cb67e9b-c4e4-4b3c-a037-e57c4b497c8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320a93-a9f0-4135-97e0-380ac3311a04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5" nillable="true" ma:displayName="Taxonomy Catch All Column" ma:hidden="true" ma:list="{8f92a911-49a9-4262-9015-a0e2183af27b}" ma:internalName="TaxCatchAll" ma:showField="CatchAllData" ma:web="d9320a93-a9f0-4135-97e0-380ac3311a0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d9320a93-a9f0-4135-97e0-380ac3311a04">W2DYDCZSR3KP-599401305-18762</_dlc_DocId>
    <_dlc_DocIdUrl xmlns="d9320a93-a9f0-4135-97e0-380ac3311a04">
      <Url>https://sitesreservoirproject.sharepoint.com/EnvPlanning/_layouts/15/DocIdRedir.aspx?ID=W2DYDCZSR3KP-599401305-18762</Url>
      <Description>W2DYDCZSR3KP-599401305-18762</Description>
    </_dlc_DocIdUrl>
    <lcf76f155ced4ddcb4097134ff3c332f xmlns="5b684c87-f0ae-43da-89ec-f872daee15c5">
      <Terms xmlns="http://schemas.microsoft.com/office/infopath/2007/PartnerControls"/>
    </lcf76f155ced4ddcb4097134ff3c332f>
    <TaxCatchAll xmlns="d9320a93-a9f0-4135-97e0-380ac3311a04" xsi:nil="true"/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A748EC9539FC41841506AE440D82AF" ma:contentTypeVersion="10" ma:contentTypeDescription="Create a new document." ma:contentTypeScope="" ma:versionID="b7fe436ef69d7a0937e767f2da52dc12">
  <xsd:schema xmlns:xsd="http://www.w3.org/2001/XMLSchema" xmlns:xs="http://www.w3.org/2001/XMLSchema" xmlns:p="http://schemas.microsoft.com/office/2006/metadata/properties" xmlns:ns2="88118597-65b5-4398-8033-28d70f3fee61" xmlns:ns3="d9320a93-a9f0-4135-97e0-380ac3311a04" targetNamespace="http://schemas.microsoft.com/office/2006/metadata/properties" ma:root="true" ma:fieldsID="9b225dd6caf20f062a8f98cb172fdd93" ns2:_="" ns3:_="">
    <xsd:import namespace="88118597-65b5-4398-8033-28d70f3fee61"/>
    <xsd:import namespace="d9320a93-a9f0-4135-97e0-380ac3311a0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_dlc_DocId" minOccurs="0"/>
                <xsd:element ref="ns3:_dlc_DocIdUrl" minOccurs="0"/>
                <xsd:element ref="ns3:_dlc_DocIdPersistId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18597-65b5-4398-8033-28d70f3fee6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320a93-a9f0-4135-97e0-380ac3311a04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d9320a93-a9f0-4135-97e0-380ac3311a04">W2DYDCZSR3KP-950984150-736</_dlc_DocId>
    <_dlc_DocIdUrl xmlns="d9320a93-a9f0-4135-97e0-380ac3311a04">
      <Url>https://sitesreservoirproject.sharepoint.com/envpermitting/_layouts/15/DocIdRedir.aspx?ID=W2DYDCZSR3KP-950984150-736</Url>
      <Description>W2DYDCZSR3KP-950984150-736</Description>
    </_dlc_DocIdUrl>
  </documentManagement>
</p:properties>
</file>

<file path=customXml/item9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1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C0356C0-FDFB-40DE-ADAA-BFC35E737A3C}"/>
</file>

<file path=customXml/itemProps2.xml><?xml version="1.0" encoding="utf-8"?>
<ds:datastoreItem xmlns:ds="http://schemas.openxmlformats.org/officeDocument/2006/customXml" ds:itemID="{74CE7B76-B45C-4B96-957E-3719A951592B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9358D4B-DDDA-4CFE-B8E7-1B727C26C071}">
  <ds:schemaRefs>
    <ds:schemaRef ds:uri="http://schemas.microsoft.com/office/2006/metadata/properties"/>
    <ds:schemaRef ds:uri="http://schemas.microsoft.com/office/infopath/2007/PartnerControls"/>
    <ds:schemaRef ds:uri="d9320a93-a9f0-4135-97e0-380ac3311a04"/>
  </ds:schemaRefs>
</ds:datastoreItem>
</file>

<file path=customXml/itemProps4.xml><?xml version="1.0" encoding="utf-8"?>
<ds:datastoreItem xmlns:ds="http://schemas.openxmlformats.org/officeDocument/2006/customXml" ds:itemID="{F322D39C-8581-439B-8FF1-4E2BB2E2267F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A3E57BC4-D0E9-40D7-8DCC-2E74BBCDFD9E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C138D76C-2452-4695-80EF-0212F3068E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118597-65b5-4398-8033-28d70f3fee61"/>
    <ds:schemaRef ds:uri="d9320a93-a9f0-4135-97e0-380ac3311a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74CE7B76-B45C-4B96-957E-3719A951592B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19358D4B-DDDA-4CFE-B8E7-1B727C26C071}">
  <ds:schemaRefs>
    <ds:schemaRef ds:uri="http://schemas.microsoft.com/office/2006/metadata/properties"/>
    <ds:schemaRef ds:uri="http://schemas.microsoft.com/office/infopath/2007/PartnerControls"/>
    <ds:schemaRef ds:uri="d9320a93-a9f0-4135-97e0-380ac3311a04"/>
  </ds:schemaRefs>
</ds:datastoreItem>
</file>

<file path=customXml/itemProps9.xml><?xml version="1.0" encoding="utf-8"?>
<ds:datastoreItem xmlns:ds="http://schemas.openxmlformats.org/officeDocument/2006/customXml" ds:itemID="{F322D39C-8581-439B-8FF1-4E2BB2E2267F}">
  <ds:schemaRefs>
    <ds:schemaRef ds:uri="http://schemas.microsoft.com/sharepoint/events"/>
  </ds:schemaRefs>
</ds:datastoreItem>
</file>

<file path=customXml/itemProps10.xml><?xml version="1.0" encoding="utf-8"?>
<ds:datastoreItem xmlns:ds="http://schemas.openxmlformats.org/officeDocument/2006/customXml" ds:itemID="{A3E57BC4-D0E9-40D7-8DCC-2E74BBCDFD9E}">
  <ds:schemaRefs>
    <ds:schemaRef ds:uri="http://schemas.microsoft.com/sharepoint/v3/contenttype/forms"/>
  </ds:schemaRefs>
</ds:datastoreItem>
</file>

<file path=docProps/app.xml><?xml version="1.0" encoding="utf-8"?>
<ap:Properties xmlns="http://schemas.openxmlformats.org/officeDocument/2006/extended-properties" xmlns:vt="http://schemas.openxmlformats.org/officeDocument/2006/docPropsVTypes" xmlns:ap="http://schemas.openxmlformats.org/officeDocument/2006/extended-properties">
  <ap:Template>Normal.dotm</ap:Template>
  <ap:Application>Microsoft Word for the web</ap:Application>
  <ap:DocSecurity>4</ap:DocSecurity>
  <ap:ScaleCrop>false</ap:ScaleCrop>
  <ap:Company>MWH</ap:Company>
  <ap:SharedDoc>false</ap:SharedDoc>
  <ap:HyperlinksChanged>false</ap:HyperlinksChanged>
  <ap:AppVersion>16.0000</ap:AppVersion>
  <ap:LinksUpToDate>false</ap:LinksUpToDate>
</ap: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Heydinger, Erin</dc:creator>
  <cp:keywords/>
  <dc:description/>
  <cp:lastModifiedBy>Erin Heydinger</cp:lastModifiedBy>
  <cp:revision>54</cp:revision>
  <cp:lastPrinted>2014-09-26T19:18:00Z</cp:lastPrinted>
  <dcterms:created xsi:type="dcterms:W3CDTF">2020-10-02T23:04:00Z</dcterms:created>
  <dcterms:modified xsi:type="dcterms:W3CDTF">2021-09-23T20:03:13Z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0x01010013C9F72D8CE3164E9E00598FF5FB7504</vt:lpwstr>
  </property>
  <property fmtid="{D5CDD505-2E9C-101B-9397-08002B2CF9AE}" pid="3" name="TemplateUrl">
    <vt:lpwstr/>
  </property>
  <property fmtid="{D5CDD505-2E9C-101B-9397-08002B2CF9AE}" pid="4" name="Order">
    <vt:r8>23300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_dlc_DocIdItemGuid">
    <vt:lpwstr>9656834b-659d-4389-801f-75563ed89453</vt:lpwstr>
  </property>
  <property fmtid="{D5CDD505-2E9C-101B-9397-08002B2CF9AE}" pid="8" name="TaxKeyword">
    <vt:lpwstr/>
  </property>
  <property fmtid="{D5CDD505-2E9C-101B-9397-08002B2CF9AE}" pid="9" name="TaxCatchAll">
    <vt:lpwstr/>
  </property>
  <property fmtid="{D5CDD505-2E9C-101B-9397-08002B2CF9AE}" pid="10" name="TaxKeywordTaxHTField">
    <vt:lpwstr/>
  </property>
  <property fmtid="{D5CDD505-2E9C-101B-9397-08002B2CF9AE}" pid="11" name="YYYYMMDD">
    <vt:lpwstr>20180124</vt:lpwstr>
  </property>
  <property fmtid="{D5CDD505-2E9C-101B-9397-08002B2CF9AE}" pid="12" name="_dlc_DocId">
    <vt:lpwstr>6MXWDZY23MA2-4-88</vt:lpwstr>
  </property>
  <property fmtid="{D5CDD505-2E9C-101B-9397-08002B2CF9AE}" pid="13" name="Status">
    <vt:lpwstr>Final</vt:lpwstr>
  </property>
  <property fmtid="{D5CDD505-2E9C-101B-9397-08002B2CF9AE}" pid="14" name="Type of Document">
    <vt:lpwstr>Template</vt:lpwstr>
  </property>
  <property fmtid="{D5CDD505-2E9C-101B-9397-08002B2CF9AE}" pid="15" name="Author0">
    <vt:lpwstr/>
  </property>
  <property fmtid="{D5CDD505-2E9C-101B-9397-08002B2CF9AE}" pid="16" name="_dlc_DocIdUrl">
    <vt:lpwstr>https://santacruzwater.sharepoint.com/sites/cosc/_layouts/15/DocIdRedir.aspx?ID=6MXWDZY23MA2-4-88, 6MXWDZY23MA2-4-88</vt:lpwstr>
  </property>
  <property fmtid="{D5CDD505-2E9C-101B-9397-08002B2CF9AE}" pid="17" name="AuthorIds_UIVersion_1536">
    <vt:lpwstr>37</vt:lpwstr>
  </property>
</Properties>
</file>